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embeddedFontLst>
    <p:embeddedFont>
      <p:font typeface="Arial Black" panose="020B0A04020102020204" pitchFamily="3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DF28B4-AF2E-4291-8024-DFA272372E27}">
  <a:tblStyle styleId="{6FDF28B4-AF2E-4291-8024-DFA272372E27}" styleName="Table_0">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F3F4"/>
          </a:solidFill>
        </a:fill>
      </a:tcStyle>
    </a:wholeTbl>
    <a:band1H>
      <a:tcTxStyle b="off" i="off"/>
      <a:tcStyle>
        <a:tcBdr/>
      </a:tcStyle>
    </a:band1H>
    <a:band2H>
      <a:tcTxStyle b="off" i="off"/>
      <a:tcStyle>
        <a:tcBdr/>
        <a:fill>
          <a:solidFill>
            <a:srgbClr val="F3F9FA"/>
          </a:solidFill>
        </a:fill>
      </a:tcStyle>
    </a:band2H>
    <a:band1V>
      <a:tcTxStyle b="off" i="off"/>
      <a:tcStyle>
        <a:tcBdr/>
      </a:tcStyle>
    </a:band1V>
    <a:band2V>
      <a:tcTxStyle b="off" i="off"/>
      <a:tcStyle>
        <a:tcBdr/>
      </a:tcStyle>
    </a:band2V>
    <a:lastCol>
      <a:tcTxStyle b="off" i="off"/>
      <a:tcStyle>
        <a:tcBdr/>
      </a:tcStyle>
    </a:lastCol>
    <a:firstCol>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Col>
    <a:lastRow>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8" d="100"/>
          <a:sy n="38" d="100"/>
        </p:scale>
        <p:origin x="12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51" name="Google Shape;5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27" name="Google Shape;22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54" name="Google Shape;25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77" name="Google Shape;27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94" name="Google Shape;29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311" name="Google Shape;31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336" name="Google Shape;33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348" name="Google Shape;34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367" name="Google Shape;36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382" name="Google Shape;38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403" name="Google Shape;40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434" name="Google Shape;43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452" name="Google Shape;45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96" name="Google Shape;9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14" name="Google Shape;11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32" name="Google Shape;13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43" name="Google Shape;14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61" name="Google Shape;16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73" name="Google Shape;17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00" name="Google Shape;20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990600" y="393700"/>
            <a:ext cx="6584950" cy="43815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rgbClr val="FF0000"/>
              </a:buClr>
              <a:buSzPts val="1800"/>
              <a:buNone/>
              <a:defRPr/>
            </a:lvl1pPr>
            <a:lvl2pPr lvl="1" algn="ctr">
              <a:lnSpc>
                <a:spcPct val="90000"/>
              </a:lnSpc>
              <a:spcBef>
                <a:spcPts val="0"/>
              </a:spcBef>
              <a:spcAft>
                <a:spcPts val="0"/>
              </a:spcAft>
              <a:buClr>
                <a:srgbClr val="FF0000"/>
              </a:buClr>
              <a:buSzPts val="1800"/>
              <a:buNone/>
              <a:defRPr/>
            </a:lvl2pPr>
            <a:lvl3pPr lvl="2" algn="ctr">
              <a:lnSpc>
                <a:spcPct val="90000"/>
              </a:lnSpc>
              <a:spcBef>
                <a:spcPts val="0"/>
              </a:spcBef>
              <a:spcAft>
                <a:spcPts val="0"/>
              </a:spcAft>
              <a:buClr>
                <a:srgbClr val="FF0000"/>
              </a:buClr>
              <a:buSzPts val="1800"/>
              <a:buNone/>
              <a:defRPr/>
            </a:lvl3pPr>
            <a:lvl4pPr lvl="3" algn="ctr">
              <a:lnSpc>
                <a:spcPct val="90000"/>
              </a:lnSpc>
              <a:spcBef>
                <a:spcPts val="0"/>
              </a:spcBef>
              <a:spcAft>
                <a:spcPts val="0"/>
              </a:spcAft>
              <a:buClr>
                <a:srgbClr val="FF0000"/>
              </a:buClr>
              <a:buSzPts val="1800"/>
              <a:buNone/>
              <a:defRPr/>
            </a:lvl4pPr>
            <a:lvl5pPr lvl="4" algn="ctr">
              <a:lnSpc>
                <a:spcPct val="90000"/>
              </a:lnSpc>
              <a:spcBef>
                <a:spcPts val="0"/>
              </a:spcBef>
              <a:spcAft>
                <a:spcPts val="0"/>
              </a:spcAft>
              <a:buClr>
                <a:srgbClr val="FF0000"/>
              </a:buClr>
              <a:buSzPts val="1800"/>
              <a:buNone/>
              <a:defRPr/>
            </a:lvl5pPr>
            <a:lvl6pPr lvl="5" algn="ctr">
              <a:lnSpc>
                <a:spcPct val="90000"/>
              </a:lnSpc>
              <a:spcBef>
                <a:spcPts val="0"/>
              </a:spcBef>
              <a:spcAft>
                <a:spcPts val="0"/>
              </a:spcAft>
              <a:buClr>
                <a:srgbClr val="FF0000"/>
              </a:buClr>
              <a:buSzPts val="1800"/>
              <a:buNone/>
              <a:defRPr/>
            </a:lvl6pPr>
            <a:lvl7pPr lvl="6" algn="ctr">
              <a:lnSpc>
                <a:spcPct val="90000"/>
              </a:lnSpc>
              <a:spcBef>
                <a:spcPts val="0"/>
              </a:spcBef>
              <a:spcAft>
                <a:spcPts val="0"/>
              </a:spcAft>
              <a:buClr>
                <a:srgbClr val="FF0000"/>
              </a:buClr>
              <a:buSzPts val="1800"/>
              <a:buNone/>
              <a:defRPr/>
            </a:lvl7pPr>
            <a:lvl8pPr lvl="7" algn="ctr">
              <a:lnSpc>
                <a:spcPct val="90000"/>
              </a:lnSpc>
              <a:spcBef>
                <a:spcPts val="0"/>
              </a:spcBef>
              <a:spcAft>
                <a:spcPts val="0"/>
              </a:spcAft>
              <a:buClr>
                <a:srgbClr val="FF0000"/>
              </a:buClr>
              <a:buSzPts val="1800"/>
              <a:buNone/>
              <a:defRPr/>
            </a:lvl8pPr>
            <a:lvl9pPr lvl="8" algn="ctr">
              <a:lnSpc>
                <a:spcPct val="90000"/>
              </a:lnSpc>
              <a:spcBef>
                <a:spcPts val="0"/>
              </a:spcBef>
              <a:spcAft>
                <a:spcPts val="0"/>
              </a:spcAft>
              <a:buClr>
                <a:srgbClr val="FF0000"/>
              </a:buClr>
              <a:buSzPts val="1800"/>
              <a:buNone/>
              <a:defRPr/>
            </a:lvl9pPr>
          </a:lstStyle>
          <a:p>
            <a:endParaRPr/>
          </a:p>
        </p:txBody>
      </p:sp>
      <p:sp>
        <p:nvSpPr>
          <p:cNvPr id="11" name="Google Shape;11;p2"/>
          <p:cNvSpPr txBox="1">
            <a:spLocks noGrp="1"/>
          </p:cNvSpPr>
          <p:nvPr>
            <p:ph type="body" idx="1"/>
          </p:nvPr>
        </p:nvSpPr>
        <p:spPr>
          <a:xfrm>
            <a:off x="1225550" y="1201737"/>
            <a:ext cx="6789739" cy="1458913"/>
          </a:xfrm>
          <a:prstGeom prst="rect">
            <a:avLst/>
          </a:prstGeom>
          <a:noFill/>
          <a:ln>
            <a:noFill/>
          </a:ln>
        </p:spPr>
        <p:txBody>
          <a:bodyPr spcFirstLastPara="1" wrap="square" lIns="0" tIns="0" rIns="0" bIns="0" anchor="t" anchorCtr="0">
            <a:noAutofit/>
          </a:bodyPr>
          <a:lstStyle>
            <a:lvl1pPr marL="457200" lvl="0" indent="-297180" algn="l">
              <a:lnSpc>
                <a:spcPct val="100000"/>
              </a:lnSpc>
              <a:spcBef>
                <a:spcPts val="100"/>
              </a:spcBef>
              <a:spcAft>
                <a:spcPts val="0"/>
              </a:spcAft>
              <a:buSzPts val="1080"/>
              <a:buChar char="►"/>
              <a:defRPr/>
            </a:lvl1pPr>
            <a:lvl2pPr marL="914400" lvl="1" indent="-297180" algn="l">
              <a:lnSpc>
                <a:spcPct val="100000"/>
              </a:lnSpc>
              <a:spcBef>
                <a:spcPts val="100"/>
              </a:spcBef>
              <a:spcAft>
                <a:spcPts val="0"/>
              </a:spcAft>
              <a:buSzPts val="1080"/>
              <a:buChar char="►"/>
              <a:defRPr/>
            </a:lvl2pPr>
            <a:lvl3pPr marL="1371600" lvl="2" indent="-297180" algn="l">
              <a:lnSpc>
                <a:spcPct val="100000"/>
              </a:lnSpc>
              <a:spcBef>
                <a:spcPts val="100"/>
              </a:spcBef>
              <a:spcAft>
                <a:spcPts val="0"/>
              </a:spcAft>
              <a:buSzPts val="1080"/>
              <a:buChar char="►"/>
              <a:defRPr/>
            </a:lvl3pPr>
            <a:lvl4pPr marL="1828800" lvl="3" indent="-297180" algn="l">
              <a:lnSpc>
                <a:spcPct val="100000"/>
              </a:lnSpc>
              <a:spcBef>
                <a:spcPts val="100"/>
              </a:spcBef>
              <a:spcAft>
                <a:spcPts val="0"/>
              </a:spcAft>
              <a:buSzPts val="1080"/>
              <a:buChar char="►"/>
              <a:defRPr/>
            </a:lvl4pPr>
            <a:lvl5pPr marL="2286000" lvl="4" indent="-297179" algn="l">
              <a:lnSpc>
                <a:spcPct val="100000"/>
              </a:lnSpc>
              <a:spcBef>
                <a:spcPts val="100"/>
              </a:spcBef>
              <a:spcAft>
                <a:spcPts val="0"/>
              </a:spcAft>
              <a:buSzPts val="1080"/>
              <a:buChar char="►"/>
              <a:defRPr/>
            </a:lvl5pPr>
            <a:lvl6pPr marL="2743200" lvl="5" indent="-297179" algn="l">
              <a:lnSpc>
                <a:spcPct val="100000"/>
              </a:lnSpc>
              <a:spcBef>
                <a:spcPts val="100"/>
              </a:spcBef>
              <a:spcAft>
                <a:spcPts val="0"/>
              </a:spcAft>
              <a:buSzPts val="1080"/>
              <a:buChar char="►"/>
              <a:defRPr/>
            </a:lvl6pPr>
            <a:lvl7pPr marL="3200400" lvl="6" indent="-297179" algn="l">
              <a:lnSpc>
                <a:spcPct val="100000"/>
              </a:lnSpc>
              <a:spcBef>
                <a:spcPts val="100"/>
              </a:spcBef>
              <a:spcAft>
                <a:spcPts val="0"/>
              </a:spcAft>
              <a:buSzPts val="1080"/>
              <a:buChar char="►"/>
              <a:defRPr/>
            </a:lvl7pPr>
            <a:lvl8pPr marL="3657600" lvl="7" indent="-297179" algn="l">
              <a:lnSpc>
                <a:spcPct val="100000"/>
              </a:lnSpc>
              <a:spcBef>
                <a:spcPts val="100"/>
              </a:spcBef>
              <a:spcAft>
                <a:spcPts val="0"/>
              </a:spcAft>
              <a:buSzPts val="1080"/>
              <a:buChar char="►"/>
              <a:defRPr/>
            </a:lvl8pPr>
            <a:lvl9pPr marL="4114800" lvl="8" indent="-297179" algn="l">
              <a:lnSpc>
                <a:spcPct val="100000"/>
              </a:lnSpc>
              <a:spcBef>
                <a:spcPts val="100"/>
              </a:spcBef>
              <a:spcAft>
                <a:spcPts val="0"/>
              </a:spcAft>
              <a:buSzPts val="1080"/>
              <a:buChar char="►"/>
              <a:defRPr/>
            </a:lvl9pPr>
          </a:lstStyle>
          <a:p>
            <a:endParaRPr/>
          </a:p>
        </p:txBody>
      </p:sp>
      <p:sp>
        <p:nvSpPr>
          <p:cNvPr id="12" name="Google Shape;12;p2"/>
          <p:cNvSpPr txBox="1">
            <a:spLocks noGrp="1"/>
          </p:cNvSpPr>
          <p:nvPr>
            <p:ph type="sldNum" idx="12"/>
          </p:nvPr>
        </p:nvSpPr>
        <p:spPr>
          <a:xfrm>
            <a:off x="8787472" y="6538913"/>
            <a:ext cx="245404" cy="226986"/>
          </a:xfrm>
          <a:prstGeom prst="rect">
            <a:avLst/>
          </a:prstGeom>
          <a:noFill/>
          <a:ln>
            <a:noFill/>
          </a:ln>
        </p:spPr>
        <p:txBody>
          <a:bodyPr spcFirstLastPara="1" wrap="square" lIns="45700" tIns="45700" rIns="45700"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
        <p:nvSpPr>
          <p:cNvPr id="14" name="Google Shape;14;p3"/>
          <p:cNvSpPr/>
          <p:nvPr/>
        </p:nvSpPr>
        <p:spPr>
          <a:xfrm>
            <a:off x="4495800" y="2590800"/>
            <a:ext cx="4114800" cy="1924050"/>
          </a:xfrm>
          <a:prstGeom prst="ellipse">
            <a:avLst/>
          </a:prstGeom>
          <a:solidFill>
            <a:srgbClr val="3399FF">
              <a:alpha val="11764"/>
            </a:srgbClr>
          </a:solid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008000"/>
              </a:buClr>
              <a:buSzPts val="2000"/>
              <a:buFont typeface="Arial"/>
              <a:buNone/>
            </a:pPr>
            <a:endParaRPr sz="2000" b="0" i="0" u="none" strike="noStrike" cap="none">
              <a:solidFill>
                <a:srgbClr val="008000"/>
              </a:solidFill>
              <a:latin typeface="Arial"/>
              <a:ea typeface="Arial"/>
              <a:cs typeface="Arial"/>
              <a:sym typeface="Arial"/>
            </a:endParaRPr>
          </a:p>
        </p:txBody>
      </p:sp>
      <p:pic>
        <p:nvPicPr>
          <p:cNvPr id="15" name="Google Shape;15;p3" descr="Picture 5"/>
          <p:cNvPicPr preferRelativeResize="0"/>
          <p:nvPr/>
        </p:nvPicPr>
        <p:blipFill rotWithShape="1">
          <a:blip r:embed="rId2">
            <a:alphaModFix/>
          </a:blip>
          <a:srcRect/>
          <a:stretch/>
        </p:blipFill>
        <p:spPr>
          <a:xfrm rot="-762083">
            <a:off x="620712" y="1446212"/>
            <a:ext cx="3905251" cy="3427414"/>
          </a:xfrm>
          <a:prstGeom prst="rect">
            <a:avLst/>
          </a:prstGeom>
          <a:noFill/>
          <a:ln>
            <a:noFill/>
          </a:ln>
          <a:effectLst>
            <a:outerShdw dist="35921" dir="2700000" rotWithShape="0">
              <a:srgbClr val="000000"/>
            </a:outerShdw>
          </a:effectLst>
        </p:spPr>
      </p:pic>
      <p:pic>
        <p:nvPicPr>
          <p:cNvPr id="16" name="Google Shape;16;p3" descr="Picture 7"/>
          <p:cNvPicPr preferRelativeResize="0"/>
          <p:nvPr/>
        </p:nvPicPr>
        <p:blipFill rotWithShape="1">
          <a:blip r:embed="rId3">
            <a:alphaModFix/>
          </a:blip>
          <a:srcRect/>
          <a:stretch/>
        </p:blipFill>
        <p:spPr>
          <a:xfrm>
            <a:off x="1527175" y="935037"/>
            <a:ext cx="6200775" cy="1066801"/>
          </a:xfrm>
          <a:prstGeom prst="rect">
            <a:avLst/>
          </a:prstGeom>
          <a:noFill/>
          <a:ln>
            <a:noFill/>
          </a:ln>
        </p:spPr>
      </p:pic>
      <p:pic>
        <p:nvPicPr>
          <p:cNvPr id="17" name="Google Shape;17;p3" descr="Picture 8"/>
          <p:cNvPicPr preferRelativeResize="0"/>
          <p:nvPr/>
        </p:nvPicPr>
        <p:blipFill rotWithShape="1">
          <a:blip r:embed="rId4">
            <a:alphaModFix/>
          </a:blip>
          <a:srcRect/>
          <a:stretch/>
        </p:blipFill>
        <p:spPr>
          <a:xfrm>
            <a:off x="6553200" y="5102225"/>
            <a:ext cx="2209800" cy="1577975"/>
          </a:xfrm>
          <a:prstGeom prst="rect">
            <a:avLst/>
          </a:prstGeom>
          <a:noFill/>
          <a:ln>
            <a:noFill/>
          </a:ln>
        </p:spPr>
      </p:pic>
      <p:sp>
        <p:nvSpPr>
          <p:cNvPr id="18" name="Google Shape;18;p3"/>
          <p:cNvSpPr txBox="1">
            <a:spLocks noGrp="1"/>
          </p:cNvSpPr>
          <p:nvPr>
            <p:ph type="body" idx="1"/>
          </p:nvPr>
        </p:nvSpPr>
        <p:spPr>
          <a:xfrm>
            <a:off x="1219200" y="5791200"/>
            <a:ext cx="5334000" cy="457200"/>
          </a:xfrm>
          <a:prstGeom prst="rect">
            <a:avLst/>
          </a:prstGeom>
          <a:noFill/>
          <a:ln>
            <a:noFill/>
          </a:ln>
        </p:spPr>
        <p:txBody>
          <a:bodyPr spcFirstLastPara="1" wrap="square" lIns="45700" tIns="45700" rIns="45700" bIns="45700" anchor="t" anchorCtr="0">
            <a:noAutofit/>
          </a:bodyPr>
          <a:lstStyle>
            <a:lvl1pPr marL="457200" lvl="0" indent="-228600" algn="r">
              <a:lnSpc>
                <a:spcPct val="100000"/>
              </a:lnSpc>
              <a:spcBef>
                <a:spcPts val="100"/>
              </a:spcBef>
              <a:spcAft>
                <a:spcPts val="0"/>
              </a:spcAft>
              <a:buClr>
                <a:srgbClr val="0000FF"/>
              </a:buClr>
              <a:buSzPts val="1800"/>
              <a:buNone/>
              <a:defRPr/>
            </a:lvl1pPr>
            <a:lvl2pPr marL="914400" lvl="1" indent="-297180" algn="r">
              <a:lnSpc>
                <a:spcPct val="100000"/>
              </a:lnSpc>
              <a:spcBef>
                <a:spcPts val="100"/>
              </a:spcBef>
              <a:spcAft>
                <a:spcPts val="0"/>
              </a:spcAft>
              <a:buClr>
                <a:srgbClr val="0000FF"/>
              </a:buClr>
              <a:buSzPts val="1080"/>
              <a:buChar char="►"/>
              <a:defRPr/>
            </a:lvl2pPr>
            <a:lvl3pPr marL="1371600" lvl="2" indent="-297180" algn="r">
              <a:lnSpc>
                <a:spcPct val="100000"/>
              </a:lnSpc>
              <a:spcBef>
                <a:spcPts val="100"/>
              </a:spcBef>
              <a:spcAft>
                <a:spcPts val="0"/>
              </a:spcAft>
              <a:buClr>
                <a:srgbClr val="0000FF"/>
              </a:buClr>
              <a:buSzPts val="1080"/>
              <a:buChar char="►"/>
              <a:defRPr/>
            </a:lvl3pPr>
            <a:lvl4pPr marL="1828800" lvl="3" indent="-297180" algn="r">
              <a:lnSpc>
                <a:spcPct val="100000"/>
              </a:lnSpc>
              <a:spcBef>
                <a:spcPts val="100"/>
              </a:spcBef>
              <a:spcAft>
                <a:spcPts val="0"/>
              </a:spcAft>
              <a:buClr>
                <a:srgbClr val="0000FF"/>
              </a:buClr>
              <a:buSzPts val="1080"/>
              <a:buChar char="►"/>
              <a:defRPr/>
            </a:lvl4pPr>
            <a:lvl5pPr marL="2286000" lvl="4" indent="-297179" algn="r">
              <a:lnSpc>
                <a:spcPct val="100000"/>
              </a:lnSpc>
              <a:spcBef>
                <a:spcPts val="100"/>
              </a:spcBef>
              <a:spcAft>
                <a:spcPts val="0"/>
              </a:spcAft>
              <a:buClr>
                <a:srgbClr val="0000FF"/>
              </a:buClr>
              <a:buSzPts val="1080"/>
              <a:buChar char="►"/>
              <a:defRPr/>
            </a:lvl5pPr>
            <a:lvl6pPr marL="2743200" lvl="5" indent="-297179" algn="l">
              <a:lnSpc>
                <a:spcPct val="100000"/>
              </a:lnSpc>
              <a:spcBef>
                <a:spcPts val="100"/>
              </a:spcBef>
              <a:spcAft>
                <a:spcPts val="0"/>
              </a:spcAft>
              <a:buSzPts val="1080"/>
              <a:buChar char="►"/>
              <a:defRPr/>
            </a:lvl6pPr>
            <a:lvl7pPr marL="3200400" lvl="6" indent="-297179" algn="l">
              <a:lnSpc>
                <a:spcPct val="100000"/>
              </a:lnSpc>
              <a:spcBef>
                <a:spcPts val="100"/>
              </a:spcBef>
              <a:spcAft>
                <a:spcPts val="0"/>
              </a:spcAft>
              <a:buSzPts val="1080"/>
              <a:buChar char="►"/>
              <a:defRPr/>
            </a:lvl7pPr>
            <a:lvl8pPr marL="3657600" lvl="7" indent="-297179" algn="l">
              <a:lnSpc>
                <a:spcPct val="100000"/>
              </a:lnSpc>
              <a:spcBef>
                <a:spcPts val="100"/>
              </a:spcBef>
              <a:spcAft>
                <a:spcPts val="0"/>
              </a:spcAft>
              <a:buSzPts val="1080"/>
              <a:buChar char="►"/>
              <a:defRPr/>
            </a:lvl8pPr>
            <a:lvl9pPr marL="4114800" lvl="8" indent="-297179" algn="l">
              <a:lnSpc>
                <a:spcPct val="100000"/>
              </a:lnSpc>
              <a:spcBef>
                <a:spcPts val="100"/>
              </a:spcBef>
              <a:spcAft>
                <a:spcPts val="0"/>
              </a:spcAft>
              <a:buSzPts val="1080"/>
              <a:buChar char="►"/>
              <a:defRPr/>
            </a:lvl9pPr>
          </a:lstStyle>
          <a:p>
            <a:endParaRPr/>
          </a:p>
        </p:txBody>
      </p:sp>
      <p:sp>
        <p:nvSpPr>
          <p:cNvPr id="19" name="Google Shape;19;p3"/>
          <p:cNvSpPr txBox="1">
            <a:spLocks noGrp="1"/>
          </p:cNvSpPr>
          <p:nvPr>
            <p:ph type="title"/>
          </p:nvPr>
        </p:nvSpPr>
        <p:spPr>
          <a:xfrm>
            <a:off x="4338637" y="3024188"/>
            <a:ext cx="4375151" cy="876301"/>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rgbClr val="009900"/>
              </a:buClr>
              <a:buSzPts val="3200"/>
              <a:buFont typeface="Times New Roman"/>
              <a:buNone/>
              <a:defRPr>
                <a:solidFill>
                  <a:srgbClr val="009900"/>
                </a:solidFill>
              </a:defRPr>
            </a:lvl1pPr>
            <a:lvl2pPr lvl="1" algn="ctr">
              <a:lnSpc>
                <a:spcPct val="90000"/>
              </a:lnSpc>
              <a:spcBef>
                <a:spcPts val="0"/>
              </a:spcBef>
              <a:spcAft>
                <a:spcPts val="0"/>
              </a:spcAft>
              <a:buClr>
                <a:srgbClr val="FF0000"/>
              </a:buClr>
              <a:buSzPts val="1800"/>
              <a:buNone/>
              <a:defRPr/>
            </a:lvl2pPr>
            <a:lvl3pPr lvl="2" algn="ctr">
              <a:lnSpc>
                <a:spcPct val="90000"/>
              </a:lnSpc>
              <a:spcBef>
                <a:spcPts val="0"/>
              </a:spcBef>
              <a:spcAft>
                <a:spcPts val="0"/>
              </a:spcAft>
              <a:buClr>
                <a:srgbClr val="FF0000"/>
              </a:buClr>
              <a:buSzPts val="1800"/>
              <a:buNone/>
              <a:defRPr/>
            </a:lvl3pPr>
            <a:lvl4pPr lvl="3" algn="ctr">
              <a:lnSpc>
                <a:spcPct val="90000"/>
              </a:lnSpc>
              <a:spcBef>
                <a:spcPts val="0"/>
              </a:spcBef>
              <a:spcAft>
                <a:spcPts val="0"/>
              </a:spcAft>
              <a:buClr>
                <a:srgbClr val="FF0000"/>
              </a:buClr>
              <a:buSzPts val="1800"/>
              <a:buNone/>
              <a:defRPr/>
            </a:lvl4pPr>
            <a:lvl5pPr lvl="4" algn="ctr">
              <a:lnSpc>
                <a:spcPct val="90000"/>
              </a:lnSpc>
              <a:spcBef>
                <a:spcPts val="0"/>
              </a:spcBef>
              <a:spcAft>
                <a:spcPts val="0"/>
              </a:spcAft>
              <a:buClr>
                <a:srgbClr val="FF0000"/>
              </a:buClr>
              <a:buSzPts val="1800"/>
              <a:buNone/>
              <a:defRPr/>
            </a:lvl5pPr>
            <a:lvl6pPr lvl="5" algn="ctr">
              <a:lnSpc>
                <a:spcPct val="90000"/>
              </a:lnSpc>
              <a:spcBef>
                <a:spcPts val="0"/>
              </a:spcBef>
              <a:spcAft>
                <a:spcPts val="0"/>
              </a:spcAft>
              <a:buClr>
                <a:srgbClr val="FF0000"/>
              </a:buClr>
              <a:buSzPts val="1800"/>
              <a:buNone/>
              <a:defRPr/>
            </a:lvl6pPr>
            <a:lvl7pPr lvl="6" algn="ctr">
              <a:lnSpc>
                <a:spcPct val="90000"/>
              </a:lnSpc>
              <a:spcBef>
                <a:spcPts val="0"/>
              </a:spcBef>
              <a:spcAft>
                <a:spcPts val="0"/>
              </a:spcAft>
              <a:buClr>
                <a:srgbClr val="FF0000"/>
              </a:buClr>
              <a:buSzPts val="1800"/>
              <a:buNone/>
              <a:defRPr/>
            </a:lvl7pPr>
            <a:lvl8pPr lvl="7" algn="ctr">
              <a:lnSpc>
                <a:spcPct val="90000"/>
              </a:lnSpc>
              <a:spcBef>
                <a:spcPts val="0"/>
              </a:spcBef>
              <a:spcAft>
                <a:spcPts val="0"/>
              </a:spcAft>
              <a:buClr>
                <a:srgbClr val="FF0000"/>
              </a:buClr>
              <a:buSzPts val="1800"/>
              <a:buNone/>
              <a:defRPr/>
            </a:lvl8pPr>
            <a:lvl9pPr lvl="8" algn="ctr">
              <a:lnSpc>
                <a:spcPct val="90000"/>
              </a:lnSpc>
              <a:spcBef>
                <a:spcPts val="0"/>
              </a:spcBef>
              <a:spcAft>
                <a:spcPts val="0"/>
              </a:spcAft>
              <a:buClr>
                <a:srgbClr val="FF0000"/>
              </a:buClr>
              <a:buSzPts val="1800"/>
              <a:buNone/>
              <a:defRPr/>
            </a:lvl9pPr>
          </a:lstStyle>
          <a:p>
            <a:endParaRPr/>
          </a:p>
        </p:txBody>
      </p:sp>
      <p:sp>
        <p:nvSpPr>
          <p:cNvPr id="20" name="Google Shape;20;p3"/>
          <p:cNvSpPr txBox="1">
            <a:spLocks noGrp="1"/>
          </p:cNvSpPr>
          <p:nvPr>
            <p:ph type="sldNum" idx="12"/>
          </p:nvPr>
        </p:nvSpPr>
        <p:spPr>
          <a:xfrm>
            <a:off x="4419600" y="6356350"/>
            <a:ext cx="2133600" cy="368300"/>
          </a:xfrm>
          <a:prstGeom prst="rect">
            <a:avLst/>
          </a:prstGeom>
          <a:noFill/>
          <a:ln>
            <a:noFill/>
          </a:ln>
        </p:spPr>
        <p:txBody>
          <a:bodyPr spcFirstLastPara="1" wrap="square" lIns="45700" tIns="45700" rIns="45700"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722312" y="4406900"/>
            <a:ext cx="7772401" cy="136207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FF0000"/>
              </a:buClr>
              <a:buSzPts val="4000"/>
              <a:buFont typeface="Times New Roman"/>
              <a:buNone/>
              <a:defRPr sz="4000" cap="none"/>
            </a:lvl1pPr>
            <a:lvl2pPr lvl="1" algn="ctr">
              <a:lnSpc>
                <a:spcPct val="90000"/>
              </a:lnSpc>
              <a:spcBef>
                <a:spcPts val="0"/>
              </a:spcBef>
              <a:spcAft>
                <a:spcPts val="0"/>
              </a:spcAft>
              <a:buClr>
                <a:srgbClr val="FF0000"/>
              </a:buClr>
              <a:buSzPts val="1800"/>
              <a:buNone/>
              <a:defRPr/>
            </a:lvl2pPr>
            <a:lvl3pPr lvl="2" algn="ctr">
              <a:lnSpc>
                <a:spcPct val="90000"/>
              </a:lnSpc>
              <a:spcBef>
                <a:spcPts val="0"/>
              </a:spcBef>
              <a:spcAft>
                <a:spcPts val="0"/>
              </a:spcAft>
              <a:buClr>
                <a:srgbClr val="FF0000"/>
              </a:buClr>
              <a:buSzPts val="1800"/>
              <a:buNone/>
              <a:defRPr/>
            </a:lvl3pPr>
            <a:lvl4pPr lvl="3" algn="ctr">
              <a:lnSpc>
                <a:spcPct val="90000"/>
              </a:lnSpc>
              <a:spcBef>
                <a:spcPts val="0"/>
              </a:spcBef>
              <a:spcAft>
                <a:spcPts val="0"/>
              </a:spcAft>
              <a:buClr>
                <a:srgbClr val="FF0000"/>
              </a:buClr>
              <a:buSzPts val="1800"/>
              <a:buNone/>
              <a:defRPr/>
            </a:lvl4pPr>
            <a:lvl5pPr lvl="4" algn="ctr">
              <a:lnSpc>
                <a:spcPct val="90000"/>
              </a:lnSpc>
              <a:spcBef>
                <a:spcPts val="0"/>
              </a:spcBef>
              <a:spcAft>
                <a:spcPts val="0"/>
              </a:spcAft>
              <a:buClr>
                <a:srgbClr val="FF0000"/>
              </a:buClr>
              <a:buSzPts val="1800"/>
              <a:buNone/>
              <a:defRPr/>
            </a:lvl5pPr>
            <a:lvl6pPr lvl="5" algn="ctr">
              <a:lnSpc>
                <a:spcPct val="90000"/>
              </a:lnSpc>
              <a:spcBef>
                <a:spcPts val="0"/>
              </a:spcBef>
              <a:spcAft>
                <a:spcPts val="0"/>
              </a:spcAft>
              <a:buClr>
                <a:srgbClr val="FF0000"/>
              </a:buClr>
              <a:buSzPts val="1800"/>
              <a:buNone/>
              <a:defRPr/>
            </a:lvl6pPr>
            <a:lvl7pPr lvl="6" algn="ctr">
              <a:lnSpc>
                <a:spcPct val="90000"/>
              </a:lnSpc>
              <a:spcBef>
                <a:spcPts val="0"/>
              </a:spcBef>
              <a:spcAft>
                <a:spcPts val="0"/>
              </a:spcAft>
              <a:buClr>
                <a:srgbClr val="FF0000"/>
              </a:buClr>
              <a:buSzPts val="1800"/>
              <a:buNone/>
              <a:defRPr/>
            </a:lvl7pPr>
            <a:lvl8pPr lvl="7" algn="ctr">
              <a:lnSpc>
                <a:spcPct val="90000"/>
              </a:lnSpc>
              <a:spcBef>
                <a:spcPts val="0"/>
              </a:spcBef>
              <a:spcAft>
                <a:spcPts val="0"/>
              </a:spcAft>
              <a:buClr>
                <a:srgbClr val="FF0000"/>
              </a:buClr>
              <a:buSzPts val="1800"/>
              <a:buNone/>
              <a:defRPr/>
            </a:lvl8pPr>
            <a:lvl9pPr lvl="8" algn="ctr">
              <a:lnSpc>
                <a:spcPct val="90000"/>
              </a:lnSpc>
              <a:spcBef>
                <a:spcPts val="0"/>
              </a:spcBef>
              <a:spcAft>
                <a:spcPts val="0"/>
              </a:spcAft>
              <a:buClr>
                <a:srgbClr val="FF0000"/>
              </a:buClr>
              <a:buSzPts val="1800"/>
              <a:buNone/>
              <a:defRPr/>
            </a:lvl9pPr>
          </a:lstStyle>
          <a:p>
            <a:endParaRPr/>
          </a:p>
        </p:txBody>
      </p:sp>
      <p:sp>
        <p:nvSpPr>
          <p:cNvPr id="23" name="Google Shape;23;p4"/>
          <p:cNvSpPr txBox="1">
            <a:spLocks noGrp="1"/>
          </p:cNvSpPr>
          <p:nvPr>
            <p:ph type="body" idx="1"/>
          </p:nvPr>
        </p:nvSpPr>
        <p:spPr>
          <a:xfrm>
            <a:off x="722312" y="2906713"/>
            <a:ext cx="7772401" cy="1500188"/>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
              </a:spcBef>
              <a:spcAft>
                <a:spcPts val="0"/>
              </a:spcAft>
              <a:buClr>
                <a:srgbClr val="0000FF"/>
              </a:buClr>
              <a:buSzPts val="2000"/>
              <a:buFont typeface="Arial"/>
              <a:buNone/>
              <a:defRPr sz="2000"/>
            </a:lvl1pPr>
            <a:lvl2pPr marL="914400" lvl="1" indent="-228600" algn="l">
              <a:lnSpc>
                <a:spcPct val="100000"/>
              </a:lnSpc>
              <a:spcBef>
                <a:spcPts val="100"/>
              </a:spcBef>
              <a:spcAft>
                <a:spcPts val="0"/>
              </a:spcAft>
              <a:buClr>
                <a:srgbClr val="0000FF"/>
              </a:buClr>
              <a:buSzPts val="2000"/>
              <a:buFont typeface="Arial"/>
              <a:buNone/>
              <a:defRPr sz="2000"/>
            </a:lvl2pPr>
            <a:lvl3pPr marL="1371600" lvl="2" indent="-228600" algn="l">
              <a:lnSpc>
                <a:spcPct val="100000"/>
              </a:lnSpc>
              <a:spcBef>
                <a:spcPts val="100"/>
              </a:spcBef>
              <a:spcAft>
                <a:spcPts val="0"/>
              </a:spcAft>
              <a:buClr>
                <a:srgbClr val="0000FF"/>
              </a:buClr>
              <a:buSzPts val="2000"/>
              <a:buFont typeface="Arial"/>
              <a:buNone/>
              <a:defRPr sz="2000"/>
            </a:lvl3pPr>
            <a:lvl4pPr marL="1828800" lvl="3" indent="-228600" algn="l">
              <a:lnSpc>
                <a:spcPct val="100000"/>
              </a:lnSpc>
              <a:spcBef>
                <a:spcPts val="100"/>
              </a:spcBef>
              <a:spcAft>
                <a:spcPts val="0"/>
              </a:spcAft>
              <a:buClr>
                <a:srgbClr val="0000FF"/>
              </a:buClr>
              <a:buSzPts val="2000"/>
              <a:buFont typeface="Arial"/>
              <a:buNone/>
              <a:defRPr sz="2000"/>
            </a:lvl4pPr>
            <a:lvl5pPr marL="2286000" lvl="4" indent="-228600" algn="l">
              <a:lnSpc>
                <a:spcPct val="100000"/>
              </a:lnSpc>
              <a:spcBef>
                <a:spcPts val="100"/>
              </a:spcBef>
              <a:spcAft>
                <a:spcPts val="0"/>
              </a:spcAft>
              <a:buClr>
                <a:srgbClr val="0000FF"/>
              </a:buClr>
              <a:buSzPts val="2000"/>
              <a:buFont typeface="Arial"/>
              <a:buNone/>
              <a:defRPr sz="2000"/>
            </a:lvl5pPr>
            <a:lvl6pPr marL="2743200" lvl="5" indent="-297179" algn="l">
              <a:lnSpc>
                <a:spcPct val="100000"/>
              </a:lnSpc>
              <a:spcBef>
                <a:spcPts val="100"/>
              </a:spcBef>
              <a:spcAft>
                <a:spcPts val="0"/>
              </a:spcAft>
              <a:buSzPts val="1080"/>
              <a:buChar char="►"/>
              <a:defRPr/>
            </a:lvl6pPr>
            <a:lvl7pPr marL="3200400" lvl="6" indent="-297179" algn="l">
              <a:lnSpc>
                <a:spcPct val="100000"/>
              </a:lnSpc>
              <a:spcBef>
                <a:spcPts val="100"/>
              </a:spcBef>
              <a:spcAft>
                <a:spcPts val="0"/>
              </a:spcAft>
              <a:buSzPts val="1080"/>
              <a:buChar char="►"/>
              <a:defRPr/>
            </a:lvl7pPr>
            <a:lvl8pPr marL="3657600" lvl="7" indent="-297179" algn="l">
              <a:lnSpc>
                <a:spcPct val="100000"/>
              </a:lnSpc>
              <a:spcBef>
                <a:spcPts val="100"/>
              </a:spcBef>
              <a:spcAft>
                <a:spcPts val="0"/>
              </a:spcAft>
              <a:buSzPts val="1080"/>
              <a:buChar char="►"/>
              <a:defRPr/>
            </a:lvl8pPr>
            <a:lvl9pPr marL="4114800" lvl="8" indent="-297179" algn="l">
              <a:lnSpc>
                <a:spcPct val="100000"/>
              </a:lnSpc>
              <a:spcBef>
                <a:spcPts val="100"/>
              </a:spcBef>
              <a:spcAft>
                <a:spcPts val="0"/>
              </a:spcAft>
              <a:buSzPts val="1080"/>
              <a:buChar char="►"/>
              <a:defRPr/>
            </a:lvl9pPr>
          </a:lstStyle>
          <a:p>
            <a:endParaRPr/>
          </a:p>
        </p:txBody>
      </p:sp>
      <p:sp>
        <p:nvSpPr>
          <p:cNvPr id="24" name="Google Shape;24;p4"/>
          <p:cNvSpPr txBox="1">
            <a:spLocks noGrp="1"/>
          </p:cNvSpPr>
          <p:nvPr>
            <p:ph type="sldNum" idx="12"/>
          </p:nvPr>
        </p:nvSpPr>
        <p:spPr>
          <a:xfrm>
            <a:off x="8787472" y="6538913"/>
            <a:ext cx="245404" cy="226986"/>
          </a:xfrm>
          <a:prstGeom prst="rect">
            <a:avLst/>
          </a:prstGeom>
          <a:noFill/>
          <a:ln>
            <a:noFill/>
          </a:ln>
        </p:spPr>
        <p:txBody>
          <a:bodyPr spcFirstLastPara="1" wrap="square" lIns="45700" tIns="45700" rIns="45700"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990600" y="393700"/>
            <a:ext cx="6584950" cy="43815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rgbClr val="FF0000"/>
              </a:buClr>
              <a:buSzPts val="1800"/>
              <a:buNone/>
              <a:defRPr/>
            </a:lvl1pPr>
            <a:lvl2pPr lvl="1" algn="ctr">
              <a:lnSpc>
                <a:spcPct val="90000"/>
              </a:lnSpc>
              <a:spcBef>
                <a:spcPts val="0"/>
              </a:spcBef>
              <a:spcAft>
                <a:spcPts val="0"/>
              </a:spcAft>
              <a:buClr>
                <a:srgbClr val="FF0000"/>
              </a:buClr>
              <a:buSzPts val="1800"/>
              <a:buNone/>
              <a:defRPr/>
            </a:lvl2pPr>
            <a:lvl3pPr lvl="2" algn="ctr">
              <a:lnSpc>
                <a:spcPct val="90000"/>
              </a:lnSpc>
              <a:spcBef>
                <a:spcPts val="0"/>
              </a:spcBef>
              <a:spcAft>
                <a:spcPts val="0"/>
              </a:spcAft>
              <a:buClr>
                <a:srgbClr val="FF0000"/>
              </a:buClr>
              <a:buSzPts val="1800"/>
              <a:buNone/>
              <a:defRPr/>
            </a:lvl3pPr>
            <a:lvl4pPr lvl="3" algn="ctr">
              <a:lnSpc>
                <a:spcPct val="90000"/>
              </a:lnSpc>
              <a:spcBef>
                <a:spcPts val="0"/>
              </a:spcBef>
              <a:spcAft>
                <a:spcPts val="0"/>
              </a:spcAft>
              <a:buClr>
                <a:srgbClr val="FF0000"/>
              </a:buClr>
              <a:buSzPts val="1800"/>
              <a:buNone/>
              <a:defRPr/>
            </a:lvl4pPr>
            <a:lvl5pPr lvl="4" algn="ctr">
              <a:lnSpc>
                <a:spcPct val="90000"/>
              </a:lnSpc>
              <a:spcBef>
                <a:spcPts val="0"/>
              </a:spcBef>
              <a:spcAft>
                <a:spcPts val="0"/>
              </a:spcAft>
              <a:buClr>
                <a:srgbClr val="FF0000"/>
              </a:buClr>
              <a:buSzPts val="1800"/>
              <a:buNone/>
              <a:defRPr/>
            </a:lvl5pPr>
            <a:lvl6pPr lvl="5" algn="ctr">
              <a:lnSpc>
                <a:spcPct val="90000"/>
              </a:lnSpc>
              <a:spcBef>
                <a:spcPts val="0"/>
              </a:spcBef>
              <a:spcAft>
                <a:spcPts val="0"/>
              </a:spcAft>
              <a:buClr>
                <a:srgbClr val="FF0000"/>
              </a:buClr>
              <a:buSzPts val="1800"/>
              <a:buNone/>
              <a:defRPr/>
            </a:lvl6pPr>
            <a:lvl7pPr lvl="6" algn="ctr">
              <a:lnSpc>
                <a:spcPct val="90000"/>
              </a:lnSpc>
              <a:spcBef>
                <a:spcPts val="0"/>
              </a:spcBef>
              <a:spcAft>
                <a:spcPts val="0"/>
              </a:spcAft>
              <a:buClr>
                <a:srgbClr val="FF0000"/>
              </a:buClr>
              <a:buSzPts val="1800"/>
              <a:buNone/>
              <a:defRPr/>
            </a:lvl7pPr>
            <a:lvl8pPr lvl="7" algn="ctr">
              <a:lnSpc>
                <a:spcPct val="90000"/>
              </a:lnSpc>
              <a:spcBef>
                <a:spcPts val="0"/>
              </a:spcBef>
              <a:spcAft>
                <a:spcPts val="0"/>
              </a:spcAft>
              <a:buClr>
                <a:srgbClr val="FF0000"/>
              </a:buClr>
              <a:buSzPts val="1800"/>
              <a:buNone/>
              <a:defRPr/>
            </a:lvl8pPr>
            <a:lvl9pPr lvl="8" algn="ctr">
              <a:lnSpc>
                <a:spcPct val="90000"/>
              </a:lnSpc>
              <a:spcBef>
                <a:spcPts val="0"/>
              </a:spcBef>
              <a:spcAft>
                <a:spcPts val="0"/>
              </a:spcAft>
              <a:buClr>
                <a:srgbClr val="FF0000"/>
              </a:buClr>
              <a:buSzPts val="1800"/>
              <a:buNone/>
              <a:defRPr/>
            </a:lvl9pPr>
          </a:lstStyle>
          <a:p>
            <a:endParaRPr/>
          </a:p>
        </p:txBody>
      </p:sp>
      <p:sp>
        <p:nvSpPr>
          <p:cNvPr id="27" name="Google Shape;27;p5"/>
          <p:cNvSpPr txBox="1">
            <a:spLocks noGrp="1"/>
          </p:cNvSpPr>
          <p:nvPr>
            <p:ph type="body" idx="1"/>
          </p:nvPr>
        </p:nvSpPr>
        <p:spPr>
          <a:xfrm>
            <a:off x="1225550" y="1201737"/>
            <a:ext cx="3317875" cy="1458913"/>
          </a:xfrm>
          <a:prstGeom prst="rect">
            <a:avLst/>
          </a:prstGeom>
          <a:noFill/>
          <a:ln>
            <a:noFill/>
          </a:ln>
        </p:spPr>
        <p:txBody>
          <a:bodyPr spcFirstLastPara="1" wrap="square" lIns="0" tIns="0" rIns="0" bIns="0" anchor="t" anchorCtr="0">
            <a:noAutofit/>
          </a:bodyPr>
          <a:lstStyle>
            <a:lvl1pPr marL="457200" lvl="0" indent="-335280" algn="l">
              <a:lnSpc>
                <a:spcPct val="100000"/>
              </a:lnSpc>
              <a:spcBef>
                <a:spcPts val="100"/>
              </a:spcBef>
              <a:spcAft>
                <a:spcPts val="0"/>
              </a:spcAft>
              <a:buSzPts val="1680"/>
              <a:buChar char="►"/>
              <a:defRPr sz="2800"/>
            </a:lvl1pPr>
            <a:lvl2pPr marL="914400" lvl="1" indent="-335280" algn="l">
              <a:lnSpc>
                <a:spcPct val="100000"/>
              </a:lnSpc>
              <a:spcBef>
                <a:spcPts val="100"/>
              </a:spcBef>
              <a:spcAft>
                <a:spcPts val="0"/>
              </a:spcAft>
              <a:buSzPts val="1680"/>
              <a:buChar char="►"/>
              <a:defRPr sz="2800"/>
            </a:lvl2pPr>
            <a:lvl3pPr marL="1371600" lvl="2" indent="-335280" algn="l">
              <a:lnSpc>
                <a:spcPct val="100000"/>
              </a:lnSpc>
              <a:spcBef>
                <a:spcPts val="100"/>
              </a:spcBef>
              <a:spcAft>
                <a:spcPts val="0"/>
              </a:spcAft>
              <a:buSzPts val="1680"/>
              <a:buChar char="►"/>
              <a:defRPr sz="2800"/>
            </a:lvl3pPr>
            <a:lvl4pPr marL="1828800" lvl="3" indent="-335280" algn="l">
              <a:lnSpc>
                <a:spcPct val="100000"/>
              </a:lnSpc>
              <a:spcBef>
                <a:spcPts val="100"/>
              </a:spcBef>
              <a:spcAft>
                <a:spcPts val="0"/>
              </a:spcAft>
              <a:buSzPts val="1680"/>
              <a:buChar char="►"/>
              <a:defRPr sz="2800"/>
            </a:lvl4pPr>
            <a:lvl5pPr marL="2286000" lvl="4" indent="-335279" algn="l">
              <a:lnSpc>
                <a:spcPct val="100000"/>
              </a:lnSpc>
              <a:spcBef>
                <a:spcPts val="100"/>
              </a:spcBef>
              <a:spcAft>
                <a:spcPts val="0"/>
              </a:spcAft>
              <a:buSzPts val="1680"/>
              <a:buChar char="►"/>
              <a:defRPr sz="2800"/>
            </a:lvl5pPr>
            <a:lvl6pPr marL="2743200" lvl="5" indent="-297179" algn="l">
              <a:lnSpc>
                <a:spcPct val="100000"/>
              </a:lnSpc>
              <a:spcBef>
                <a:spcPts val="100"/>
              </a:spcBef>
              <a:spcAft>
                <a:spcPts val="0"/>
              </a:spcAft>
              <a:buSzPts val="1080"/>
              <a:buChar char="►"/>
              <a:defRPr/>
            </a:lvl6pPr>
            <a:lvl7pPr marL="3200400" lvl="6" indent="-297179" algn="l">
              <a:lnSpc>
                <a:spcPct val="100000"/>
              </a:lnSpc>
              <a:spcBef>
                <a:spcPts val="100"/>
              </a:spcBef>
              <a:spcAft>
                <a:spcPts val="0"/>
              </a:spcAft>
              <a:buSzPts val="1080"/>
              <a:buChar char="►"/>
              <a:defRPr/>
            </a:lvl7pPr>
            <a:lvl8pPr marL="3657600" lvl="7" indent="-297179" algn="l">
              <a:lnSpc>
                <a:spcPct val="100000"/>
              </a:lnSpc>
              <a:spcBef>
                <a:spcPts val="100"/>
              </a:spcBef>
              <a:spcAft>
                <a:spcPts val="0"/>
              </a:spcAft>
              <a:buSzPts val="1080"/>
              <a:buChar char="►"/>
              <a:defRPr/>
            </a:lvl8pPr>
            <a:lvl9pPr marL="4114800" lvl="8" indent="-297179" algn="l">
              <a:lnSpc>
                <a:spcPct val="100000"/>
              </a:lnSpc>
              <a:spcBef>
                <a:spcPts val="100"/>
              </a:spcBef>
              <a:spcAft>
                <a:spcPts val="0"/>
              </a:spcAft>
              <a:buSzPts val="1080"/>
              <a:buChar char="►"/>
              <a:defRPr/>
            </a:lvl9pPr>
          </a:lstStyle>
          <a:p>
            <a:endParaRPr/>
          </a:p>
        </p:txBody>
      </p:sp>
      <p:sp>
        <p:nvSpPr>
          <p:cNvPr id="28" name="Google Shape;28;p5"/>
          <p:cNvSpPr txBox="1">
            <a:spLocks noGrp="1"/>
          </p:cNvSpPr>
          <p:nvPr>
            <p:ph type="sldNum" idx="12"/>
          </p:nvPr>
        </p:nvSpPr>
        <p:spPr>
          <a:xfrm>
            <a:off x="8787472" y="6538913"/>
            <a:ext cx="245404" cy="226986"/>
          </a:xfrm>
          <a:prstGeom prst="rect">
            <a:avLst/>
          </a:prstGeom>
          <a:noFill/>
          <a:ln>
            <a:noFill/>
          </a:ln>
        </p:spPr>
        <p:txBody>
          <a:bodyPr spcFirstLastPara="1" wrap="square" lIns="45700" tIns="45700" rIns="45700"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57200" y="274638"/>
            <a:ext cx="8229600" cy="1143001"/>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rgbClr val="FF0000"/>
              </a:buClr>
              <a:buSzPts val="1800"/>
              <a:buNone/>
              <a:defRPr/>
            </a:lvl1pPr>
            <a:lvl2pPr lvl="1" algn="ctr">
              <a:lnSpc>
                <a:spcPct val="90000"/>
              </a:lnSpc>
              <a:spcBef>
                <a:spcPts val="0"/>
              </a:spcBef>
              <a:spcAft>
                <a:spcPts val="0"/>
              </a:spcAft>
              <a:buClr>
                <a:srgbClr val="FF0000"/>
              </a:buClr>
              <a:buSzPts val="1800"/>
              <a:buNone/>
              <a:defRPr/>
            </a:lvl2pPr>
            <a:lvl3pPr lvl="2" algn="ctr">
              <a:lnSpc>
                <a:spcPct val="90000"/>
              </a:lnSpc>
              <a:spcBef>
                <a:spcPts val="0"/>
              </a:spcBef>
              <a:spcAft>
                <a:spcPts val="0"/>
              </a:spcAft>
              <a:buClr>
                <a:srgbClr val="FF0000"/>
              </a:buClr>
              <a:buSzPts val="1800"/>
              <a:buNone/>
              <a:defRPr/>
            </a:lvl3pPr>
            <a:lvl4pPr lvl="3" algn="ctr">
              <a:lnSpc>
                <a:spcPct val="90000"/>
              </a:lnSpc>
              <a:spcBef>
                <a:spcPts val="0"/>
              </a:spcBef>
              <a:spcAft>
                <a:spcPts val="0"/>
              </a:spcAft>
              <a:buClr>
                <a:srgbClr val="FF0000"/>
              </a:buClr>
              <a:buSzPts val="1800"/>
              <a:buNone/>
              <a:defRPr/>
            </a:lvl4pPr>
            <a:lvl5pPr lvl="4" algn="ctr">
              <a:lnSpc>
                <a:spcPct val="90000"/>
              </a:lnSpc>
              <a:spcBef>
                <a:spcPts val="0"/>
              </a:spcBef>
              <a:spcAft>
                <a:spcPts val="0"/>
              </a:spcAft>
              <a:buClr>
                <a:srgbClr val="FF0000"/>
              </a:buClr>
              <a:buSzPts val="1800"/>
              <a:buNone/>
              <a:defRPr/>
            </a:lvl5pPr>
            <a:lvl6pPr lvl="5" algn="ctr">
              <a:lnSpc>
                <a:spcPct val="90000"/>
              </a:lnSpc>
              <a:spcBef>
                <a:spcPts val="0"/>
              </a:spcBef>
              <a:spcAft>
                <a:spcPts val="0"/>
              </a:spcAft>
              <a:buClr>
                <a:srgbClr val="FF0000"/>
              </a:buClr>
              <a:buSzPts val="1800"/>
              <a:buNone/>
              <a:defRPr/>
            </a:lvl6pPr>
            <a:lvl7pPr lvl="6" algn="ctr">
              <a:lnSpc>
                <a:spcPct val="90000"/>
              </a:lnSpc>
              <a:spcBef>
                <a:spcPts val="0"/>
              </a:spcBef>
              <a:spcAft>
                <a:spcPts val="0"/>
              </a:spcAft>
              <a:buClr>
                <a:srgbClr val="FF0000"/>
              </a:buClr>
              <a:buSzPts val="1800"/>
              <a:buNone/>
              <a:defRPr/>
            </a:lvl7pPr>
            <a:lvl8pPr lvl="7" algn="ctr">
              <a:lnSpc>
                <a:spcPct val="90000"/>
              </a:lnSpc>
              <a:spcBef>
                <a:spcPts val="0"/>
              </a:spcBef>
              <a:spcAft>
                <a:spcPts val="0"/>
              </a:spcAft>
              <a:buClr>
                <a:srgbClr val="FF0000"/>
              </a:buClr>
              <a:buSzPts val="1800"/>
              <a:buNone/>
              <a:defRPr/>
            </a:lvl8pPr>
            <a:lvl9pPr lvl="8" algn="ctr">
              <a:lnSpc>
                <a:spcPct val="90000"/>
              </a:lnSpc>
              <a:spcBef>
                <a:spcPts val="0"/>
              </a:spcBef>
              <a:spcAft>
                <a:spcPts val="0"/>
              </a:spcAft>
              <a:buClr>
                <a:srgbClr val="FF0000"/>
              </a:buClr>
              <a:buSzPts val="1800"/>
              <a:buNone/>
              <a:defRPr/>
            </a:lvl9pPr>
          </a:lstStyle>
          <a:p>
            <a:endParaRPr/>
          </a:p>
        </p:txBody>
      </p:sp>
      <p:sp>
        <p:nvSpPr>
          <p:cNvPr id="31" name="Google Shape;31;p6"/>
          <p:cNvSpPr txBox="1">
            <a:spLocks noGrp="1"/>
          </p:cNvSpPr>
          <p:nvPr>
            <p:ph type="body" idx="1"/>
          </p:nvPr>
        </p:nvSpPr>
        <p:spPr>
          <a:xfrm>
            <a:off x="457200" y="1535112"/>
            <a:ext cx="4040188" cy="639763"/>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00"/>
              </a:spcBef>
              <a:spcAft>
                <a:spcPts val="0"/>
              </a:spcAft>
              <a:buClr>
                <a:srgbClr val="0000FF"/>
              </a:buClr>
              <a:buSzPts val="2400"/>
              <a:buFont typeface="Arial"/>
              <a:buNone/>
              <a:defRPr sz="2400"/>
            </a:lvl1pPr>
            <a:lvl2pPr marL="914400" lvl="1" indent="-228600" algn="l">
              <a:lnSpc>
                <a:spcPct val="100000"/>
              </a:lnSpc>
              <a:spcBef>
                <a:spcPts val="100"/>
              </a:spcBef>
              <a:spcAft>
                <a:spcPts val="0"/>
              </a:spcAft>
              <a:buClr>
                <a:srgbClr val="0000FF"/>
              </a:buClr>
              <a:buSzPts val="2400"/>
              <a:buFont typeface="Arial"/>
              <a:buNone/>
              <a:defRPr sz="2400"/>
            </a:lvl2pPr>
            <a:lvl3pPr marL="1371600" lvl="2" indent="-228600" algn="l">
              <a:lnSpc>
                <a:spcPct val="100000"/>
              </a:lnSpc>
              <a:spcBef>
                <a:spcPts val="100"/>
              </a:spcBef>
              <a:spcAft>
                <a:spcPts val="0"/>
              </a:spcAft>
              <a:buClr>
                <a:srgbClr val="0000FF"/>
              </a:buClr>
              <a:buSzPts val="2400"/>
              <a:buFont typeface="Arial"/>
              <a:buNone/>
              <a:defRPr sz="2400"/>
            </a:lvl3pPr>
            <a:lvl4pPr marL="1828800" lvl="3" indent="-228600" algn="l">
              <a:lnSpc>
                <a:spcPct val="100000"/>
              </a:lnSpc>
              <a:spcBef>
                <a:spcPts val="100"/>
              </a:spcBef>
              <a:spcAft>
                <a:spcPts val="0"/>
              </a:spcAft>
              <a:buClr>
                <a:srgbClr val="0000FF"/>
              </a:buClr>
              <a:buSzPts val="2400"/>
              <a:buFont typeface="Arial"/>
              <a:buNone/>
              <a:defRPr sz="2400"/>
            </a:lvl4pPr>
            <a:lvl5pPr marL="2286000" lvl="4" indent="-228600" algn="l">
              <a:lnSpc>
                <a:spcPct val="100000"/>
              </a:lnSpc>
              <a:spcBef>
                <a:spcPts val="100"/>
              </a:spcBef>
              <a:spcAft>
                <a:spcPts val="0"/>
              </a:spcAft>
              <a:buClr>
                <a:srgbClr val="0000FF"/>
              </a:buClr>
              <a:buSzPts val="2400"/>
              <a:buFont typeface="Arial"/>
              <a:buNone/>
              <a:defRPr sz="2400"/>
            </a:lvl5pPr>
            <a:lvl6pPr marL="2743200" lvl="5" indent="-297179" algn="l">
              <a:lnSpc>
                <a:spcPct val="100000"/>
              </a:lnSpc>
              <a:spcBef>
                <a:spcPts val="100"/>
              </a:spcBef>
              <a:spcAft>
                <a:spcPts val="0"/>
              </a:spcAft>
              <a:buSzPts val="1080"/>
              <a:buChar char="►"/>
              <a:defRPr/>
            </a:lvl6pPr>
            <a:lvl7pPr marL="3200400" lvl="6" indent="-297179" algn="l">
              <a:lnSpc>
                <a:spcPct val="100000"/>
              </a:lnSpc>
              <a:spcBef>
                <a:spcPts val="100"/>
              </a:spcBef>
              <a:spcAft>
                <a:spcPts val="0"/>
              </a:spcAft>
              <a:buSzPts val="1080"/>
              <a:buChar char="►"/>
              <a:defRPr/>
            </a:lvl7pPr>
            <a:lvl8pPr marL="3657600" lvl="7" indent="-297179" algn="l">
              <a:lnSpc>
                <a:spcPct val="100000"/>
              </a:lnSpc>
              <a:spcBef>
                <a:spcPts val="100"/>
              </a:spcBef>
              <a:spcAft>
                <a:spcPts val="0"/>
              </a:spcAft>
              <a:buSzPts val="1080"/>
              <a:buChar char="►"/>
              <a:defRPr/>
            </a:lvl8pPr>
            <a:lvl9pPr marL="4114800" lvl="8" indent="-297179" algn="l">
              <a:lnSpc>
                <a:spcPct val="100000"/>
              </a:lnSpc>
              <a:spcBef>
                <a:spcPts val="100"/>
              </a:spcBef>
              <a:spcAft>
                <a:spcPts val="0"/>
              </a:spcAft>
              <a:buSzPts val="1080"/>
              <a:buChar char="►"/>
              <a:defRPr/>
            </a:lvl9pPr>
          </a:lstStyle>
          <a:p>
            <a:endParaRPr/>
          </a:p>
        </p:txBody>
      </p:sp>
      <p:sp>
        <p:nvSpPr>
          <p:cNvPr id="32" name="Google Shape;32;p6"/>
          <p:cNvSpPr txBox="1">
            <a:spLocks noGrp="1"/>
          </p:cNvSpPr>
          <p:nvPr>
            <p:ph type="body" idx="2"/>
          </p:nvPr>
        </p:nvSpPr>
        <p:spPr>
          <a:xfrm>
            <a:off x="4645025" y="1535112"/>
            <a:ext cx="4041775" cy="639763"/>
          </a:xfrm>
          <a:prstGeom prst="rect">
            <a:avLst/>
          </a:prstGeom>
          <a:noFill/>
          <a:ln>
            <a:noFill/>
          </a:ln>
        </p:spPr>
        <p:txBody>
          <a:bodyPr spcFirstLastPara="1" wrap="square" lIns="0" tIns="0" rIns="0" bIns="0" anchor="b" anchorCtr="0">
            <a:noAutofit/>
          </a:bodyPr>
          <a:lstStyle>
            <a:lvl1pPr marL="457200" lvl="0" indent="-297180" algn="l">
              <a:lnSpc>
                <a:spcPct val="100000"/>
              </a:lnSpc>
              <a:spcBef>
                <a:spcPts val="100"/>
              </a:spcBef>
              <a:spcAft>
                <a:spcPts val="0"/>
              </a:spcAft>
              <a:buSzPts val="1080"/>
              <a:buChar char="►"/>
              <a:defRPr/>
            </a:lvl1pPr>
            <a:lvl2pPr marL="914400" lvl="1" indent="-297180" algn="l">
              <a:lnSpc>
                <a:spcPct val="100000"/>
              </a:lnSpc>
              <a:spcBef>
                <a:spcPts val="100"/>
              </a:spcBef>
              <a:spcAft>
                <a:spcPts val="0"/>
              </a:spcAft>
              <a:buSzPts val="1080"/>
              <a:buChar char="►"/>
              <a:defRPr/>
            </a:lvl2pPr>
            <a:lvl3pPr marL="1371600" lvl="2" indent="-297180" algn="l">
              <a:lnSpc>
                <a:spcPct val="100000"/>
              </a:lnSpc>
              <a:spcBef>
                <a:spcPts val="100"/>
              </a:spcBef>
              <a:spcAft>
                <a:spcPts val="0"/>
              </a:spcAft>
              <a:buSzPts val="1080"/>
              <a:buChar char="►"/>
              <a:defRPr/>
            </a:lvl3pPr>
            <a:lvl4pPr marL="1828800" lvl="3" indent="-297180" algn="l">
              <a:lnSpc>
                <a:spcPct val="100000"/>
              </a:lnSpc>
              <a:spcBef>
                <a:spcPts val="100"/>
              </a:spcBef>
              <a:spcAft>
                <a:spcPts val="0"/>
              </a:spcAft>
              <a:buSzPts val="1080"/>
              <a:buChar char="►"/>
              <a:defRPr/>
            </a:lvl4pPr>
            <a:lvl5pPr marL="2286000" lvl="4" indent="-297179" algn="l">
              <a:lnSpc>
                <a:spcPct val="100000"/>
              </a:lnSpc>
              <a:spcBef>
                <a:spcPts val="100"/>
              </a:spcBef>
              <a:spcAft>
                <a:spcPts val="0"/>
              </a:spcAft>
              <a:buSzPts val="1080"/>
              <a:buChar char="►"/>
              <a:defRPr/>
            </a:lvl5pPr>
            <a:lvl6pPr marL="2743200" lvl="5" indent="-297179" algn="l">
              <a:lnSpc>
                <a:spcPct val="100000"/>
              </a:lnSpc>
              <a:spcBef>
                <a:spcPts val="100"/>
              </a:spcBef>
              <a:spcAft>
                <a:spcPts val="0"/>
              </a:spcAft>
              <a:buSzPts val="1080"/>
              <a:buChar char="►"/>
              <a:defRPr/>
            </a:lvl6pPr>
            <a:lvl7pPr marL="3200400" lvl="6" indent="-297179" algn="l">
              <a:lnSpc>
                <a:spcPct val="100000"/>
              </a:lnSpc>
              <a:spcBef>
                <a:spcPts val="100"/>
              </a:spcBef>
              <a:spcAft>
                <a:spcPts val="0"/>
              </a:spcAft>
              <a:buSzPts val="1080"/>
              <a:buChar char="►"/>
              <a:defRPr/>
            </a:lvl7pPr>
            <a:lvl8pPr marL="3657600" lvl="7" indent="-297179" algn="l">
              <a:lnSpc>
                <a:spcPct val="100000"/>
              </a:lnSpc>
              <a:spcBef>
                <a:spcPts val="100"/>
              </a:spcBef>
              <a:spcAft>
                <a:spcPts val="0"/>
              </a:spcAft>
              <a:buSzPts val="1080"/>
              <a:buChar char="►"/>
              <a:defRPr/>
            </a:lvl8pPr>
            <a:lvl9pPr marL="4114800" lvl="8" indent="-297179" algn="l">
              <a:lnSpc>
                <a:spcPct val="100000"/>
              </a:lnSpc>
              <a:spcBef>
                <a:spcPts val="100"/>
              </a:spcBef>
              <a:spcAft>
                <a:spcPts val="0"/>
              </a:spcAft>
              <a:buSzPts val="1080"/>
              <a:buChar char="►"/>
              <a:defRPr/>
            </a:lvl9pPr>
          </a:lstStyle>
          <a:p>
            <a:endParaRPr/>
          </a:p>
        </p:txBody>
      </p:sp>
      <p:sp>
        <p:nvSpPr>
          <p:cNvPr id="33" name="Google Shape;33;p6"/>
          <p:cNvSpPr txBox="1">
            <a:spLocks noGrp="1"/>
          </p:cNvSpPr>
          <p:nvPr>
            <p:ph type="sldNum" idx="12"/>
          </p:nvPr>
        </p:nvSpPr>
        <p:spPr>
          <a:xfrm>
            <a:off x="8787472" y="6538913"/>
            <a:ext cx="245404" cy="226986"/>
          </a:xfrm>
          <a:prstGeom prst="rect">
            <a:avLst/>
          </a:prstGeom>
          <a:noFill/>
          <a:ln>
            <a:noFill/>
          </a:ln>
        </p:spPr>
        <p:txBody>
          <a:bodyPr spcFirstLastPara="1" wrap="square" lIns="45700" tIns="45700" rIns="45700"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990600" y="393700"/>
            <a:ext cx="6584950" cy="43815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rgbClr val="FF0000"/>
              </a:buClr>
              <a:buSzPts val="1800"/>
              <a:buNone/>
              <a:defRPr/>
            </a:lvl1pPr>
            <a:lvl2pPr lvl="1" algn="ctr">
              <a:lnSpc>
                <a:spcPct val="90000"/>
              </a:lnSpc>
              <a:spcBef>
                <a:spcPts val="0"/>
              </a:spcBef>
              <a:spcAft>
                <a:spcPts val="0"/>
              </a:spcAft>
              <a:buClr>
                <a:srgbClr val="FF0000"/>
              </a:buClr>
              <a:buSzPts val="1800"/>
              <a:buNone/>
              <a:defRPr/>
            </a:lvl2pPr>
            <a:lvl3pPr lvl="2" algn="ctr">
              <a:lnSpc>
                <a:spcPct val="90000"/>
              </a:lnSpc>
              <a:spcBef>
                <a:spcPts val="0"/>
              </a:spcBef>
              <a:spcAft>
                <a:spcPts val="0"/>
              </a:spcAft>
              <a:buClr>
                <a:srgbClr val="FF0000"/>
              </a:buClr>
              <a:buSzPts val="1800"/>
              <a:buNone/>
              <a:defRPr/>
            </a:lvl3pPr>
            <a:lvl4pPr lvl="3" algn="ctr">
              <a:lnSpc>
                <a:spcPct val="90000"/>
              </a:lnSpc>
              <a:spcBef>
                <a:spcPts val="0"/>
              </a:spcBef>
              <a:spcAft>
                <a:spcPts val="0"/>
              </a:spcAft>
              <a:buClr>
                <a:srgbClr val="FF0000"/>
              </a:buClr>
              <a:buSzPts val="1800"/>
              <a:buNone/>
              <a:defRPr/>
            </a:lvl4pPr>
            <a:lvl5pPr lvl="4" algn="ctr">
              <a:lnSpc>
                <a:spcPct val="90000"/>
              </a:lnSpc>
              <a:spcBef>
                <a:spcPts val="0"/>
              </a:spcBef>
              <a:spcAft>
                <a:spcPts val="0"/>
              </a:spcAft>
              <a:buClr>
                <a:srgbClr val="FF0000"/>
              </a:buClr>
              <a:buSzPts val="1800"/>
              <a:buNone/>
              <a:defRPr/>
            </a:lvl5pPr>
            <a:lvl6pPr lvl="5" algn="ctr">
              <a:lnSpc>
                <a:spcPct val="90000"/>
              </a:lnSpc>
              <a:spcBef>
                <a:spcPts val="0"/>
              </a:spcBef>
              <a:spcAft>
                <a:spcPts val="0"/>
              </a:spcAft>
              <a:buClr>
                <a:srgbClr val="FF0000"/>
              </a:buClr>
              <a:buSzPts val="1800"/>
              <a:buNone/>
              <a:defRPr/>
            </a:lvl6pPr>
            <a:lvl7pPr lvl="6" algn="ctr">
              <a:lnSpc>
                <a:spcPct val="90000"/>
              </a:lnSpc>
              <a:spcBef>
                <a:spcPts val="0"/>
              </a:spcBef>
              <a:spcAft>
                <a:spcPts val="0"/>
              </a:spcAft>
              <a:buClr>
                <a:srgbClr val="FF0000"/>
              </a:buClr>
              <a:buSzPts val="1800"/>
              <a:buNone/>
              <a:defRPr/>
            </a:lvl7pPr>
            <a:lvl8pPr lvl="7" algn="ctr">
              <a:lnSpc>
                <a:spcPct val="90000"/>
              </a:lnSpc>
              <a:spcBef>
                <a:spcPts val="0"/>
              </a:spcBef>
              <a:spcAft>
                <a:spcPts val="0"/>
              </a:spcAft>
              <a:buClr>
                <a:srgbClr val="FF0000"/>
              </a:buClr>
              <a:buSzPts val="1800"/>
              <a:buNone/>
              <a:defRPr/>
            </a:lvl8pPr>
            <a:lvl9pPr lvl="8" algn="ctr">
              <a:lnSpc>
                <a:spcPct val="90000"/>
              </a:lnSpc>
              <a:spcBef>
                <a:spcPts val="0"/>
              </a:spcBef>
              <a:spcAft>
                <a:spcPts val="0"/>
              </a:spcAft>
              <a:buClr>
                <a:srgbClr val="FF0000"/>
              </a:buClr>
              <a:buSzPts val="1800"/>
              <a:buNone/>
              <a:defRPr/>
            </a:lvl9pPr>
          </a:lstStyle>
          <a:p>
            <a:endParaRPr/>
          </a:p>
        </p:txBody>
      </p:sp>
      <p:sp>
        <p:nvSpPr>
          <p:cNvPr id="36" name="Google Shape;36;p7"/>
          <p:cNvSpPr txBox="1">
            <a:spLocks noGrp="1"/>
          </p:cNvSpPr>
          <p:nvPr>
            <p:ph type="sldNum" idx="12"/>
          </p:nvPr>
        </p:nvSpPr>
        <p:spPr>
          <a:xfrm>
            <a:off x="8787472" y="6538913"/>
            <a:ext cx="245404" cy="226986"/>
          </a:xfrm>
          <a:prstGeom prst="rect">
            <a:avLst/>
          </a:prstGeom>
          <a:noFill/>
          <a:ln>
            <a:noFill/>
          </a:ln>
        </p:spPr>
        <p:txBody>
          <a:bodyPr spcFirstLastPara="1" wrap="square" lIns="45700" tIns="45700" rIns="45700"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7"/>
        <p:cNvGrpSpPr/>
        <p:nvPr/>
      </p:nvGrpSpPr>
      <p:grpSpPr>
        <a:xfrm>
          <a:off x="0" y="0"/>
          <a:ext cx="0" cy="0"/>
          <a:chOff x="0" y="0"/>
          <a:chExt cx="0" cy="0"/>
        </a:xfrm>
      </p:grpSpPr>
      <p:sp>
        <p:nvSpPr>
          <p:cNvPr id="38" name="Google Shape;38;p8"/>
          <p:cNvSpPr txBox="1">
            <a:spLocks noGrp="1"/>
          </p:cNvSpPr>
          <p:nvPr>
            <p:ph type="sldNum" idx="12"/>
          </p:nvPr>
        </p:nvSpPr>
        <p:spPr>
          <a:xfrm>
            <a:off x="8787472" y="6538913"/>
            <a:ext cx="245404" cy="226986"/>
          </a:xfrm>
          <a:prstGeom prst="rect">
            <a:avLst/>
          </a:prstGeom>
          <a:noFill/>
          <a:ln>
            <a:noFill/>
          </a:ln>
        </p:spPr>
        <p:txBody>
          <a:bodyPr spcFirstLastPara="1" wrap="square" lIns="45700" tIns="45700" rIns="45700"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457200" y="273050"/>
            <a:ext cx="3008314" cy="116205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0000"/>
              </a:buClr>
              <a:buSzPts val="2000"/>
              <a:buFont typeface="Times New Roman"/>
              <a:buNone/>
              <a:defRPr sz="2000"/>
            </a:lvl1pPr>
            <a:lvl2pPr lvl="1" algn="ctr">
              <a:lnSpc>
                <a:spcPct val="90000"/>
              </a:lnSpc>
              <a:spcBef>
                <a:spcPts val="0"/>
              </a:spcBef>
              <a:spcAft>
                <a:spcPts val="0"/>
              </a:spcAft>
              <a:buClr>
                <a:srgbClr val="FF0000"/>
              </a:buClr>
              <a:buSzPts val="1800"/>
              <a:buNone/>
              <a:defRPr/>
            </a:lvl2pPr>
            <a:lvl3pPr lvl="2" algn="ctr">
              <a:lnSpc>
                <a:spcPct val="90000"/>
              </a:lnSpc>
              <a:spcBef>
                <a:spcPts val="0"/>
              </a:spcBef>
              <a:spcAft>
                <a:spcPts val="0"/>
              </a:spcAft>
              <a:buClr>
                <a:srgbClr val="FF0000"/>
              </a:buClr>
              <a:buSzPts val="1800"/>
              <a:buNone/>
              <a:defRPr/>
            </a:lvl3pPr>
            <a:lvl4pPr lvl="3" algn="ctr">
              <a:lnSpc>
                <a:spcPct val="90000"/>
              </a:lnSpc>
              <a:spcBef>
                <a:spcPts val="0"/>
              </a:spcBef>
              <a:spcAft>
                <a:spcPts val="0"/>
              </a:spcAft>
              <a:buClr>
                <a:srgbClr val="FF0000"/>
              </a:buClr>
              <a:buSzPts val="1800"/>
              <a:buNone/>
              <a:defRPr/>
            </a:lvl4pPr>
            <a:lvl5pPr lvl="4" algn="ctr">
              <a:lnSpc>
                <a:spcPct val="90000"/>
              </a:lnSpc>
              <a:spcBef>
                <a:spcPts val="0"/>
              </a:spcBef>
              <a:spcAft>
                <a:spcPts val="0"/>
              </a:spcAft>
              <a:buClr>
                <a:srgbClr val="FF0000"/>
              </a:buClr>
              <a:buSzPts val="1800"/>
              <a:buNone/>
              <a:defRPr/>
            </a:lvl5pPr>
            <a:lvl6pPr lvl="5" algn="ctr">
              <a:lnSpc>
                <a:spcPct val="90000"/>
              </a:lnSpc>
              <a:spcBef>
                <a:spcPts val="0"/>
              </a:spcBef>
              <a:spcAft>
                <a:spcPts val="0"/>
              </a:spcAft>
              <a:buClr>
                <a:srgbClr val="FF0000"/>
              </a:buClr>
              <a:buSzPts val="1800"/>
              <a:buNone/>
              <a:defRPr/>
            </a:lvl6pPr>
            <a:lvl7pPr lvl="6" algn="ctr">
              <a:lnSpc>
                <a:spcPct val="90000"/>
              </a:lnSpc>
              <a:spcBef>
                <a:spcPts val="0"/>
              </a:spcBef>
              <a:spcAft>
                <a:spcPts val="0"/>
              </a:spcAft>
              <a:buClr>
                <a:srgbClr val="FF0000"/>
              </a:buClr>
              <a:buSzPts val="1800"/>
              <a:buNone/>
              <a:defRPr/>
            </a:lvl7pPr>
            <a:lvl8pPr lvl="7" algn="ctr">
              <a:lnSpc>
                <a:spcPct val="90000"/>
              </a:lnSpc>
              <a:spcBef>
                <a:spcPts val="0"/>
              </a:spcBef>
              <a:spcAft>
                <a:spcPts val="0"/>
              </a:spcAft>
              <a:buClr>
                <a:srgbClr val="FF0000"/>
              </a:buClr>
              <a:buSzPts val="1800"/>
              <a:buNone/>
              <a:defRPr/>
            </a:lvl8pPr>
            <a:lvl9pPr lvl="8" algn="ctr">
              <a:lnSpc>
                <a:spcPct val="90000"/>
              </a:lnSpc>
              <a:spcBef>
                <a:spcPts val="0"/>
              </a:spcBef>
              <a:spcAft>
                <a:spcPts val="0"/>
              </a:spcAft>
              <a:buClr>
                <a:srgbClr val="FF0000"/>
              </a:buClr>
              <a:buSzPts val="1800"/>
              <a:buNone/>
              <a:defRPr/>
            </a:lvl9pPr>
          </a:lstStyle>
          <a:p>
            <a:endParaRPr/>
          </a:p>
        </p:txBody>
      </p:sp>
      <p:sp>
        <p:nvSpPr>
          <p:cNvPr id="41" name="Google Shape;41;p9"/>
          <p:cNvSpPr txBox="1">
            <a:spLocks noGrp="1"/>
          </p:cNvSpPr>
          <p:nvPr>
            <p:ph type="body" idx="1"/>
          </p:nvPr>
        </p:nvSpPr>
        <p:spPr>
          <a:xfrm>
            <a:off x="3575050" y="273050"/>
            <a:ext cx="5111750" cy="5853113"/>
          </a:xfrm>
          <a:prstGeom prst="rect">
            <a:avLst/>
          </a:prstGeom>
          <a:noFill/>
          <a:ln>
            <a:noFill/>
          </a:ln>
        </p:spPr>
        <p:txBody>
          <a:bodyPr spcFirstLastPara="1" wrap="square" lIns="0" tIns="0" rIns="0" bIns="0" anchor="t" anchorCtr="0">
            <a:noAutofit/>
          </a:bodyPr>
          <a:lstStyle>
            <a:lvl1pPr marL="457200" lvl="0" indent="-350520" algn="l">
              <a:lnSpc>
                <a:spcPct val="100000"/>
              </a:lnSpc>
              <a:spcBef>
                <a:spcPts val="100"/>
              </a:spcBef>
              <a:spcAft>
                <a:spcPts val="0"/>
              </a:spcAft>
              <a:buSzPts val="1920"/>
              <a:buChar char="►"/>
              <a:defRPr sz="3200"/>
            </a:lvl1pPr>
            <a:lvl2pPr marL="914400" lvl="1" indent="-350519" algn="l">
              <a:lnSpc>
                <a:spcPct val="100000"/>
              </a:lnSpc>
              <a:spcBef>
                <a:spcPts val="100"/>
              </a:spcBef>
              <a:spcAft>
                <a:spcPts val="0"/>
              </a:spcAft>
              <a:buSzPts val="1920"/>
              <a:buChar char="►"/>
              <a:defRPr sz="3200"/>
            </a:lvl2pPr>
            <a:lvl3pPr marL="1371600" lvl="2" indent="-350519" algn="l">
              <a:lnSpc>
                <a:spcPct val="100000"/>
              </a:lnSpc>
              <a:spcBef>
                <a:spcPts val="100"/>
              </a:spcBef>
              <a:spcAft>
                <a:spcPts val="0"/>
              </a:spcAft>
              <a:buSzPts val="1920"/>
              <a:buChar char="►"/>
              <a:defRPr sz="3200"/>
            </a:lvl3pPr>
            <a:lvl4pPr marL="1828800" lvl="3" indent="-350519" algn="l">
              <a:lnSpc>
                <a:spcPct val="100000"/>
              </a:lnSpc>
              <a:spcBef>
                <a:spcPts val="100"/>
              </a:spcBef>
              <a:spcAft>
                <a:spcPts val="0"/>
              </a:spcAft>
              <a:buSzPts val="1920"/>
              <a:buChar char="►"/>
              <a:defRPr sz="3200"/>
            </a:lvl4pPr>
            <a:lvl5pPr marL="2286000" lvl="4" indent="-350520" algn="l">
              <a:lnSpc>
                <a:spcPct val="100000"/>
              </a:lnSpc>
              <a:spcBef>
                <a:spcPts val="100"/>
              </a:spcBef>
              <a:spcAft>
                <a:spcPts val="0"/>
              </a:spcAft>
              <a:buSzPts val="1920"/>
              <a:buChar char="►"/>
              <a:defRPr sz="3200"/>
            </a:lvl5pPr>
            <a:lvl6pPr marL="2743200" lvl="5" indent="-297179" algn="l">
              <a:lnSpc>
                <a:spcPct val="100000"/>
              </a:lnSpc>
              <a:spcBef>
                <a:spcPts val="100"/>
              </a:spcBef>
              <a:spcAft>
                <a:spcPts val="0"/>
              </a:spcAft>
              <a:buSzPts val="1080"/>
              <a:buChar char="►"/>
              <a:defRPr/>
            </a:lvl6pPr>
            <a:lvl7pPr marL="3200400" lvl="6" indent="-297179" algn="l">
              <a:lnSpc>
                <a:spcPct val="100000"/>
              </a:lnSpc>
              <a:spcBef>
                <a:spcPts val="100"/>
              </a:spcBef>
              <a:spcAft>
                <a:spcPts val="0"/>
              </a:spcAft>
              <a:buSzPts val="1080"/>
              <a:buChar char="►"/>
              <a:defRPr/>
            </a:lvl7pPr>
            <a:lvl8pPr marL="3657600" lvl="7" indent="-297179" algn="l">
              <a:lnSpc>
                <a:spcPct val="100000"/>
              </a:lnSpc>
              <a:spcBef>
                <a:spcPts val="100"/>
              </a:spcBef>
              <a:spcAft>
                <a:spcPts val="0"/>
              </a:spcAft>
              <a:buSzPts val="1080"/>
              <a:buChar char="►"/>
              <a:defRPr/>
            </a:lvl8pPr>
            <a:lvl9pPr marL="4114800" lvl="8" indent="-297179" algn="l">
              <a:lnSpc>
                <a:spcPct val="100000"/>
              </a:lnSpc>
              <a:spcBef>
                <a:spcPts val="100"/>
              </a:spcBef>
              <a:spcAft>
                <a:spcPts val="0"/>
              </a:spcAft>
              <a:buSzPts val="1080"/>
              <a:buChar char="►"/>
              <a:defRPr/>
            </a:lvl9pPr>
          </a:lstStyle>
          <a:p>
            <a:endParaRPr/>
          </a:p>
        </p:txBody>
      </p:sp>
      <p:sp>
        <p:nvSpPr>
          <p:cNvPr id="42" name="Google Shape;42;p9"/>
          <p:cNvSpPr txBox="1">
            <a:spLocks noGrp="1"/>
          </p:cNvSpPr>
          <p:nvPr>
            <p:ph type="body" idx="2"/>
          </p:nvPr>
        </p:nvSpPr>
        <p:spPr>
          <a:xfrm>
            <a:off x="457199" y="1435100"/>
            <a:ext cx="3008315" cy="4691063"/>
          </a:xfrm>
          <a:prstGeom prst="rect">
            <a:avLst/>
          </a:prstGeom>
          <a:noFill/>
          <a:ln>
            <a:noFill/>
          </a:ln>
        </p:spPr>
        <p:txBody>
          <a:bodyPr spcFirstLastPara="1" wrap="square" lIns="0" tIns="0" rIns="0" bIns="0" anchor="t" anchorCtr="0">
            <a:noAutofit/>
          </a:bodyPr>
          <a:lstStyle>
            <a:lvl1pPr marL="457200" lvl="0" indent="-297180" algn="l">
              <a:lnSpc>
                <a:spcPct val="100000"/>
              </a:lnSpc>
              <a:spcBef>
                <a:spcPts val="100"/>
              </a:spcBef>
              <a:spcAft>
                <a:spcPts val="0"/>
              </a:spcAft>
              <a:buSzPts val="1080"/>
              <a:buChar char="►"/>
              <a:defRPr/>
            </a:lvl1pPr>
            <a:lvl2pPr marL="914400" lvl="1" indent="-297180" algn="l">
              <a:lnSpc>
                <a:spcPct val="100000"/>
              </a:lnSpc>
              <a:spcBef>
                <a:spcPts val="100"/>
              </a:spcBef>
              <a:spcAft>
                <a:spcPts val="0"/>
              </a:spcAft>
              <a:buSzPts val="1080"/>
              <a:buChar char="►"/>
              <a:defRPr/>
            </a:lvl2pPr>
            <a:lvl3pPr marL="1371600" lvl="2" indent="-297180" algn="l">
              <a:lnSpc>
                <a:spcPct val="100000"/>
              </a:lnSpc>
              <a:spcBef>
                <a:spcPts val="100"/>
              </a:spcBef>
              <a:spcAft>
                <a:spcPts val="0"/>
              </a:spcAft>
              <a:buSzPts val="1080"/>
              <a:buChar char="►"/>
              <a:defRPr/>
            </a:lvl3pPr>
            <a:lvl4pPr marL="1828800" lvl="3" indent="-297180" algn="l">
              <a:lnSpc>
                <a:spcPct val="100000"/>
              </a:lnSpc>
              <a:spcBef>
                <a:spcPts val="100"/>
              </a:spcBef>
              <a:spcAft>
                <a:spcPts val="0"/>
              </a:spcAft>
              <a:buSzPts val="1080"/>
              <a:buChar char="►"/>
              <a:defRPr/>
            </a:lvl4pPr>
            <a:lvl5pPr marL="2286000" lvl="4" indent="-297179" algn="l">
              <a:lnSpc>
                <a:spcPct val="100000"/>
              </a:lnSpc>
              <a:spcBef>
                <a:spcPts val="100"/>
              </a:spcBef>
              <a:spcAft>
                <a:spcPts val="0"/>
              </a:spcAft>
              <a:buSzPts val="1080"/>
              <a:buChar char="►"/>
              <a:defRPr/>
            </a:lvl5pPr>
            <a:lvl6pPr marL="2743200" lvl="5" indent="-297179" algn="l">
              <a:lnSpc>
                <a:spcPct val="100000"/>
              </a:lnSpc>
              <a:spcBef>
                <a:spcPts val="100"/>
              </a:spcBef>
              <a:spcAft>
                <a:spcPts val="0"/>
              </a:spcAft>
              <a:buSzPts val="1080"/>
              <a:buChar char="►"/>
              <a:defRPr/>
            </a:lvl6pPr>
            <a:lvl7pPr marL="3200400" lvl="6" indent="-297179" algn="l">
              <a:lnSpc>
                <a:spcPct val="100000"/>
              </a:lnSpc>
              <a:spcBef>
                <a:spcPts val="100"/>
              </a:spcBef>
              <a:spcAft>
                <a:spcPts val="0"/>
              </a:spcAft>
              <a:buSzPts val="1080"/>
              <a:buChar char="►"/>
              <a:defRPr/>
            </a:lvl7pPr>
            <a:lvl8pPr marL="3657600" lvl="7" indent="-297179" algn="l">
              <a:lnSpc>
                <a:spcPct val="100000"/>
              </a:lnSpc>
              <a:spcBef>
                <a:spcPts val="100"/>
              </a:spcBef>
              <a:spcAft>
                <a:spcPts val="0"/>
              </a:spcAft>
              <a:buSzPts val="1080"/>
              <a:buChar char="►"/>
              <a:defRPr/>
            </a:lvl8pPr>
            <a:lvl9pPr marL="4114800" lvl="8" indent="-297179" algn="l">
              <a:lnSpc>
                <a:spcPct val="100000"/>
              </a:lnSpc>
              <a:spcBef>
                <a:spcPts val="100"/>
              </a:spcBef>
              <a:spcAft>
                <a:spcPts val="0"/>
              </a:spcAft>
              <a:buSzPts val="1080"/>
              <a:buChar char="►"/>
              <a:defRPr/>
            </a:lvl9pPr>
          </a:lstStyle>
          <a:p>
            <a:endParaRPr/>
          </a:p>
        </p:txBody>
      </p:sp>
      <p:sp>
        <p:nvSpPr>
          <p:cNvPr id="43" name="Google Shape;43;p9"/>
          <p:cNvSpPr txBox="1">
            <a:spLocks noGrp="1"/>
          </p:cNvSpPr>
          <p:nvPr>
            <p:ph type="sldNum" idx="12"/>
          </p:nvPr>
        </p:nvSpPr>
        <p:spPr>
          <a:xfrm>
            <a:off x="8787472" y="6538913"/>
            <a:ext cx="245404" cy="226986"/>
          </a:xfrm>
          <a:prstGeom prst="rect">
            <a:avLst/>
          </a:prstGeom>
          <a:noFill/>
          <a:ln>
            <a:noFill/>
          </a:ln>
        </p:spPr>
        <p:txBody>
          <a:bodyPr spcFirstLastPara="1" wrap="square" lIns="45700" tIns="45700" rIns="45700"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1792288" y="4800600"/>
            <a:ext cx="5486401" cy="566738"/>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0000"/>
              </a:buClr>
              <a:buSzPts val="2000"/>
              <a:buFont typeface="Times New Roman"/>
              <a:buNone/>
              <a:defRPr sz="2000"/>
            </a:lvl1pPr>
            <a:lvl2pPr lvl="1" algn="ctr">
              <a:lnSpc>
                <a:spcPct val="90000"/>
              </a:lnSpc>
              <a:spcBef>
                <a:spcPts val="0"/>
              </a:spcBef>
              <a:spcAft>
                <a:spcPts val="0"/>
              </a:spcAft>
              <a:buClr>
                <a:srgbClr val="FF0000"/>
              </a:buClr>
              <a:buSzPts val="1800"/>
              <a:buNone/>
              <a:defRPr/>
            </a:lvl2pPr>
            <a:lvl3pPr lvl="2" algn="ctr">
              <a:lnSpc>
                <a:spcPct val="90000"/>
              </a:lnSpc>
              <a:spcBef>
                <a:spcPts val="0"/>
              </a:spcBef>
              <a:spcAft>
                <a:spcPts val="0"/>
              </a:spcAft>
              <a:buClr>
                <a:srgbClr val="FF0000"/>
              </a:buClr>
              <a:buSzPts val="1800"/>
              <a:buNone/>
              <a:defRPr/>
            </a:lvl3pPr>
            <a:lvl4pPr lvl="3" algn="ctr">
              <a:lnSpc>
                <a:spcPct val="90000"/>
              </a:lnSpc>
              <a:spcBef>
                <a:spcPts val="0"/>
              </a:spcBef>
              <a:spcAft>
                <a:spcPts val="0"/>
              </a:spcAft>
              <a:buClr>
                <a:srgbClr val="FF0000"/>
              </a:buClr>
              <a:buSzPts val="1800"/>
              <a:buNone/>
              <a:defRPr/>
            </a:lvl4pPr>
            <a:lvl5pPr lvl="4" algn="ctr">
              <a:lnSpc>
                <a:spcPct val="90000"/>
              </a:lnSpc>
              <a:spcBef>
                <a:spcPts val="0"/>
              </a:spcBef>
              <a:spcAft>
                <a:spcPts val="0"/>
              </a:spcAft>
              <a:buClr>
                <a:srgbClr val="FF0000"/>
              </a:buClr>
              <a:buSzPts val="1800"/>
              <a:buNone/>
              <a:defRPr/>
            </a:lvl5pPr>
            <a:lvl6pPr lvl="5" algn="ctr">
              <a:lnSpc>
                <a:spcPct val="90000"/>
              </a:lnSpc>
              <a:spcBef>
                <a:spcPts val="0"/>
              </a:spcBef>
              <a:spcAft>
                <a:spcPts val="0"/>
              </a:spcAft>
              <a:buClr>
                <a:srgbClr val="FF0000"/>
              </a:buClr>
              <a:buSzPts val="1800"/>
              <a:buNone/>
              <a:defRPr/>
            </a:lvl6pPr>
            <a:lvl7pPr lvl="6" algn="ctr">
              <a:lnSpc>
                <a:spcPct val="90000"/>
              </a:lnSpc>
              <a:spcBef>
                <a:spcPts val="0"/>
              </a:spcBef>
              <a:spcAft>
                <a:spcPts val="0"/>
              </a:spcAft>
              <a:buClr>
                <a:srgbClr val="FF0000"/>
              </a:buClr>
              <a:buSzPts val="1800"/>
              <a:buNone/>
              <a:defRPr/>
            </a:lvl7pPr>
            <a:lvl8pPr lvl="7" algn="ctr">
              <a:lnSpc>
                <a:spcPct val="90000"/>
              </a:lnSpc>
              <a:spcBef>
                <a:spcPts val="0"/>
              </a:spcBef>
              <a:spcAft>
                <a:spcPts val="0"/>
              </a:spcAft>
              <a:buClr>
                <a:srgbClr val="FF0000"/>
              </a:buClr>
              <a:buSzPts val="1800"/>
              <a:buNone/>
              <a:defRPr/>
            </a:lvl8pPr>
            <a:lvl9pPr lvl="8" algn="ctr">
              <a:lnSpc>
                <a:spcPct val="90000"/>
              </a:lnSpc>
              <a:spcBef>
                <a:spcPts val="0"/>
              </a:spcBef>
              <a:spcAft>
                <a:spcPts val="0"/>
              </a:spcAft>
              <a:buClr>
                <a:srgbClr val="FF0000"/>
              </a:buClr>
              <a:buSzPts val="1800"/>
              <a:buNone/>
              <a:defRPr/>
            </a:lvl9pPr>
          </a:lstStyle>
          <a:p>
            <a:endParaRPr/>
          </a:p>
        </p:txBody>
      </p:sp>
      <p:sp>
        <p:nvSpPr>
          <p:cNvPr id="46" name="Google Shape;46;p10"/>
          <p:cNvSpPr>
            <a:spLocks noGrp="1"/>
          </p:cNvSpPr>
          <p:nvPr>
            <p:ph type="pic" idx="2"/>
          </p:nvPr>
        </p:nvSpPr>
        <p:spPr>
          <a:xfrm>
            <a:off x="1792288" y="612775"/>
            <a:ext cx="5486401"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00"/>
              </a:spcBef>
              <a:spcAft>
                <a:spcPts val="0"/>
              </a:spcAft>
              <a:buClr>
                <a:srgbClr val="009900"/>
              </a:buClr>
              <a:buSzPts val="1320"/>
              <a:buFont typeface="Arial"/>
              <a:buChar char="►"/>
              <a:defRPr sz="2200" b="1" i="0" u="none" strike="noStrike" cap="none">
                <a:solidFill>
                  <a:srgbClr val="0000FF"/>
                </a:solidFill>
                <a:latin typeface="Arial"/>
                <a:ea typeface="Arial"/>
                <a:cs typeface="Arial"/>
                <a:sym typeface="Arial"/>
              </a:defRPr>
            </a:lvl1pPr>
            <a:lvl2pPr marR="0" lvl="1" algn="l" rtl="0">
              <a:lnSpc>
                <a:spcPct val="100000"/>
              </a:lnSpc>
              <a:spcBef>
                <a:spcPts val="100"/>
              </a:spcBef>
              <a:spcAft>
                <a:spcPts val="0"/>
              </a:spcAft>
              <a:buClr>
                <a:srgbClr val="009900"/>
              </a:buClr>
              <a:buSzPts val="1320"/>
              <a:buFont typeface="Arial"/>
              <a:buChar char="►"/>
              <a:defRPr sz="2200" b="1" i="0" u="none" strike="noStrike" cap="none">
                <a:solidFill>
                  <a:srgbClr val="0000FF"/>
                </a:solidFill>
                <a:latin typeface="Arial"/>
                <a:ea typeface="Arial"/>
                <a:cs typeface="Arial"/>
                <a:sym typeface="Arial"/>
              </a:defRPr>
            </a:lvl2pPr>
            <a:lvl3pPr marR="0" lvl="2" algn="l" rtl="0">
              <a:lnSpc>
                <a:spcPct val="100000"/>
              </a:lnSpc>
              <a:spcBef>
                <a:spcPts val="100"/>
              </a:spcBef>
              <a:spcAft>
                <a:spcPts val="0"/>
              </a:spcAft>
              <a:buClr>
                <a:srgbClr val="009900"/>
              </a:buClr>
              <a:buSzPts val="1320"/>
              <a:buFont typeface="Arial"/>
              <a:buChar char="►"/>
              <a:defRPr sz="2200" b="1" i="0" u="none" strike="noStrike" cap="none">
                <a:solidFill>
                  <a:srgbClr val="0000FF"/>
                </a:solidFill>
                <a:latin typeface="Arial"/>
                <a:ea typeface="Arial"/>
                <a:cs typeface="Arial"/>
                <a:sym typeface="Arial"/>
              </a:defRPr>
            </a:lvl3pPr>
            <a:lvl4pPr marR="0" lvl="3" algn="l" rtl="0">
              <a:lnSpc>
                <a:spcPct val="100000"/>
              </a:lnSpc>
              <a:spcBef>
                <a:spcPts val="100"/>
              </a:spcBef>
              <a:spcAft>
                <a:spcPts val="0"/>
              </a:spcAft>
              <a:buClr>
                <a:srgbClr val="009900"/>
              </a:buClr>
              <a:buSzPts val="1320"/>
              <a:buFont typeface="Arial"/>
              <a:buChar char="►"/>
              <a:defRPr sz="2200" b="1" i="0" u="none" strike="noStrike" cap="none">
                <a:solidFill>
                  <a:srgbClr val="0000FF"/>
                </a:solidFill>
                <a:latin typeface="Arial"/>
                <a:ea typeface="Arial"/>
                <a:cs typeface="Arial"/>
                <a:sym typeface="Arial"/>
              </a:defRPr>
            </a:lvl4pPr>
            <a:lvl5pPr marR="0" lvl="4" algn="l" rtl="0">
              <a:lnSpc>
                <a:spcPct val="100000"/>
              </a:lnSpc>
              <a:spcBef>
                <a:spcPts val="100"/>
              </a:spcBef>
              <a:spcAft>
                <a:spcPts val="0"/>
              </a:spcAft>
              <a:buClr>
                <a:srgbClr val="009900"/>
              </a:buClr>
              <a:buSzPts val="1320"/>
              <a:buFont typeface="Arial"/>
              <a:buChar char="►"/>
              <a:defRPr sz="2200" b="1" i="0" u="none" strike="noStrike" cap="none">
                <a:solidFill>
                  <a:srgbClr val="0000FF"/>
                </a:solidFill>
                <a:latin typeface="Arial"/>
                <a:ea typeface="Arial"/>
                <a:cs typeface="Arial"/>
                <a:sym typeface="Arial"/>
              </a:defRPr>
            </a:lvl5pPr>
            <a:lvl6pPr marR="0" lvl="5" algn="l" rtl="0">
              <a:lnSpc>
                <a:spcPct val="100000"/>
              </a:lnSpc>
              <a:spcBef>
                <a:spcPts val="100"/>
              </a:spcBef>
              <a:spcAft>
                <a:spcPts val="0"/>
              </a:spcAft>
              <a:buClr>
                <a:srgbClr val="009900"/>
              </a:buClr>
              <a:buSzPts val="1320"/>
              <a:buFont typeface="Arial"/>
              <a:buChar char="►"/>
              <a:defRPr sz="2200" b="1" i="0" u="none" strike="noStrike" cap="none">
                <a:solidFill>
                  <a:srgbClr val="0000FF"/>
                </a:solidFill>
                <a:latin typeface="Arial"/>
                <a:ea typeface="Arial"/>
                <a:cs typeface="Arial"/>
                <a:sym typeface="Arial"/>
              </a:defRPr>
            </a:lvl6pPr>
            <a:lvl7pPr marR="0" lvl="6" algn="l" rtl="0">
              <a:lnSpc>
                <a:spcPct val="100000"/>
              </a:lnSpc>
              <a:spcBef>
                <a:spcPts val="100"/>
              </a:spcBef>
              <a:spcAft>
                <a:spcPts val="0"/>
              </a:spcAft>
              <a:buClr>
                <a:srgbClr val="009900"/>
              </a:buClr>
              <a:buSzPts val="1320"/>
              <a:buFont typeface="Arial"/>
              <a:buChar char="►"/>
              <a:defRPr sz="2200" b="1" i="0" u="none" strike="noStrike" cap="none">
                <a:solidFill>
                  <a:srgbClr val="0000FF"/>
                </a:solidFill>
                <a:latin typeface="Arial"/>
                <a:ea typeface="Arial"/>
                <a:cs typeface="Arial"/>
                <a:sym typeface="Arial"/>
              </a:defRPr>
            </a:lvl7pPr>
            <a:lvl8pPr marR="0" lvl="7" algn="l" rtl="0">
              <a:lnSpc>
                <a:spcPct val="100000"/>
              </a:lnSpc>
              <a:spcBef>
                <a:spcPts val="100"/>
              </a:spcBef>
              <a:spcAft>
                <a:spcPts val="0"/>
              </a:spcAft>
              <a:buClr>
                <a:srgbClr val="009900"/>
              </a:buClr>
              <a:buSzPts val="1320"/>
              <a:buFont typeface="Arial"/>
              <a:buChar char="►"/>
              <a:defRPr sz="2200" b="1" i="0" u="none" strike="noStrike" cap="none">
                <a:solidFill>
                  <a:srgbClr val="0000FF"/>
                </a:solidFill>
                <a:latin typeface="Arial"/>
                <a:ea typeface="Arial"/>
                <a:cs typeface="Arial"/>
                <a:sym typeface="Arial"/>
              </a:defRPr>
            </a:lvl8pPr>
            <a:lvl9pPr marR="0" lvl="8" algn="l" rtl="0">
              <a:lnSpc>
                <a:spcPct val="100000"/>
              </a:lnSpc>
              <a:spcBef>
                <a:spcPts val="100"/>
              </a:spcBef>
              <a:spcAft>
                <a:spcPts val="0"/>
              </a:spcAft>
              <a:buClr>
                <a:srgbClr val="009900"/>
              </a:buClr>
              <a:buSzPts val="1320"/>
              <a:buFont typeface="Arial"/>
              <a:buChar char="►"/>
              <a:defRPr sz="2200" b="1" i="0" u="none" strike="noStrike" cap="none">
                <a:solidFill>
                  <a:srgbClr val="0000FF"/>
                </a:solidFill>
                <a:latin typeface="Arial"/>
                <a:ea typeface="Arial"/>
                <a:cs typeface="Arial"/>
                <a:sym typeface="Arial"/>
              </a:defRPr>
            </a:lvl9pPr>
          </a:lstStyle>
          <a:p>
            <a:endParaRPr/>
          </a:p>
        </p:txBody>
      </p:sp>
      <p:sp>
        <p:nvSpPr>
          <p:cNvPr id="47" name="Google Shape;47;p10"/>
          <p:cNvSpPr txBox="1">
            <a:spLocks noGrp="1"/>
          </p:cNvSpPr>
          <p:nvPr>
            <p:ph type="body" idx="1"/>
          </p:nvPr>
        </p:nvSpPr>
        <p:spPr>
          <a:xfrm>
            <a:off x="1792288" y="5367337"/>
            <a:ext cx="5486401" cy="8048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FF"/>
              </a:buClr>
              <a:buSzPts val="1400"/>
              <a:buFont typeface="Arial"/>
              <a:buNone/>
              <a:defRPr sz="1400"/>
            </a:lvl1pPr>
            <a:lvl2pPr marL="914400" lvl="1" indent="-228600" algn="l">
              <a:lnSpc>
                <a:spcPct val="100000"/>
              </a:lnSpc>
              <a:spcBef>
                <a:spcPts val="0"/>
              </a:spcBef>
              <a:spcAft>
                <a:spcPts val="0"/>
              </a:spcAft>
              <a:buClr>
                <a:srgbClr val="0000FF"/>
              </a:buClr>
              <a:buSzPts val="1400"/>
              <a:buFont typeface="Arial"/>
              <a:buNone/>
              <a:defRPr sz="1400"/>
            </a:lvl2pPr>
            <a:lvl3pPr marL="1371600" lvl="2" indent="-228600" algn="l">
              <a:lnSpc>
                <a:spcPct val="100000"/>
              </a:lnSpc>
              <a:spcBef>
                <a:spcPts val="0"/>
              </a:spcBef>
              <a:spcAft>
                <a:spcPts val="0"/>
              </a:spcAft>
              <a:buClr>
                <a:srgbClr val="0000FF"/>
              </a:buClr>
              <a:buSzPts val="1400"/>
              <a:buFont typeface="Arial"/>
              <a:buNone/>
              <a:defRPr sz="1400"/>
            </a:lvl3pPr>
            <a:lvl4pPr marL="1828800" lvl="3" indent="-228600" algn="l">
              <a:lnSpc>
                <a:spcPct val="100000"/>
              </a:lnSpc>
              <a:spcBef>
                <a:spcPts val="0"/>
              </a:spcBef>
              <a:spcAft>
                <a:spcPts val="0"/>
              </a:spcAft>
              <a:buClr>
                <a:srgbClr val="0000FF"/>
              </a:buClr>
              <a:buSzPts val="1400"/>
              <a:buFont typeface="Arial"/>
              <a:buNone/>
              <a:defRPr sz="1400"/>
            </a:lvl4pPr>
            <a:lvl5pPr marL="2286000" lvl="4" indent="-228600" algn="l">
              <a:lnSpc>
                <a:spcPct val="100000"/>
              </a:lnSpc>
              <a:spcBef>
                <a:spcPts val="0"/>
              </a:spcBef>
              <a:spcAft>
                <a:spcPts val="0"/>
              </a:spcAft>
              <a:buClr>
                <a:srgbClr val="0000FF"/>
              </a:buClr>
              <a:buSzPts val="1400"/>
              <a:buFont typeface="Arial"/>
              <a:buNone/>
              <a:defRPr sz="1400"/>
            </a:lvl5pPr>
            <a:lvl6pPr marL="2743200" lvl="5" indent="-297179" algn="l">
              <a:lnSpc>
                <a:spcPct val="100000"/>
              </a:lnSpc>
              <a:spcBef>
                <a:spcPts val="100"/>
              </a:spcBef>
              <a:spcAft>
                <a:spcPts val="0"/>
              </a:spcAft>
              <a:buSzPts val="1080"/>
              <a:buChar char="►"/>
              <a:defRPr/>
            </a:lvl6pPr>
            <a:lvl7pPr marL="3200400" lvl="6" indent="-297179" algn="l">
              <a:lnSpc>
                <a:spcPct val="100000"/>
              </a:lnSpc>
              <a:spcBef>
                <a:spcPts val="100"/>
              </a:spcBef>
              <a:spcAft>
                <a:spcPts val="0"/>
              </a:spcAft>
              <a:buSzPts val="1080"/>
              <a:buChar char="►"/>
              <a:defRPr/>
            </a:lvl7pPr>
            <a:lvl8pPr marL="3657600" lvl="7" indent="-297179" algn="l">
              <a:lnSpc>
                <a:spcPct val="100000"/>
              </a:lnSpc>
              <a:spcBef>
                <a:spcPts val="100"/>
              </a:spcBef>
              <a:spcAft>
                <a:spcPts val="0"/>
              </a:spcAft>
              <a:buSzPts val="1080"/>
              <a:buChar char="►"/>
              <a:defRPr/>
            </a:lvl8pPr>
            <a:lvl9pPr marL="4114800" lvl="8" indent="-297179" algn="l">
              <a:lnSpc>
                <a:spcPct val="100000"/>
              </a:lnSpc>
              <a:spcBef>
                <a:spcPts val="100"/>
              </a:spcBef>
              <a:spcAft>
                <a:spcPts val="0"/>
              </a:spcAft>
              <a:buSzPts val="1080"/>
              <a:buChar char="►"/>
              <a:defRPr/>
            </a:lvl9pPr>
          </a:lstStyle>
          <a:p>
            <a:endParaRPr/>
          </a:p>
        </p:txBody>
      </p:sp>
      <p:sp>
        <p:nvSpPr>
          <p:cNvPr id="48" name="Google Shape;48;p10"/>
          <p:cNvSpPr txBox="1">
            <a:spLocks noGrp="1"/>
          </p:cNvSpPr>
          <p:nvPr>
            <p:ph type="sldNum" idx="12"/>
          </p:nvPr>
        </p:nvSpPr>
        <p:spPr>
          <a:xfrm>
            <a:off x="8787472" y="6538913"/>
            <a:ext cx="245404" cy="226986"/>
          </a:xfrm>
          <a:prstGeom prst="rect">
            <a:avLst/>
          </a:prstGeom>
          <a:noFill/>
          <a:ln>
            <a:noFill/>
          </a:ln>
        </p:spPr>
        <p:txBody>
          <a:bodyPr spcFirstLastPara="1" wrap="square" lIns="45700" tIns="45700" rIns="45700" bIns="457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787472" y="6538913"/>
            <a:ext cx="245404" cy="226986"/>
          </a:xfrm>
          <a:prstGeom prst="rect">
            <a:avLst/>
          </a:prstGeom>
          <a:noFill/>
          <a:ln>
            <a:noFill/>
          </a:ln>
        </p:spPr>
        <p:txBody>
          <a:bodyPr spcFirstLastPara="1" wrap="square" lIns="45700" tIns="45700" rIns="45700" bIns="4570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
        <p:nvSpPr>
          <p:cNvPr id="7" name="Google Shape;7;p1"/>
          <p:cNvSpPr txBox="1">
            <a:spLocks noGrp="1"/>
          </p:cNvSpPr>
          <p:nvPr>
            <p:ph type="title"/>
          </p:nvPr>
        </p:nvSpPr>
        <p:spPr>
          <a:xfrm>
            <a:off x="457200" y="274637"/>
            <a:ext cx="8229600" cy="1325564"/>
          </a:xfrm>
          <a:prstGeom prst="rect">
            <a:avLst/>
          </a:prstGeom>
          <a:noFill/>
          <a:ln>
            <a:noFill/>
          </a:ln>
        </p:spPr>
        <p:txBody>
          <a:bodyPr spcFirstLastPara="1" wrap="square" lIns="0" tIns="0" rIns="0" bIns="0" anchor="t" anchorCtr="0">
            <a:noAutofit/>
          </a:bodyPr>
          <a:lstStyle>
            <a:lvl1pPr marR="0" lvl="0" algn="ctr" rtl="0">
              <a:lnSpc>
                <a:spcPct val="90000"/>
              </a:lnSpc>
              <a:spcBef>
                <a:spcPts val="0"/>
              </a:spcBef>
              <a:spcAft>
                <a:spcPts val="0"/>
              </a:spcAft>
              <a:buClr>
                <a:srgbClr val="FF0000"/>
              </a:buClr>
              <a:buSzPts val="3200"/>
              <a:buFont typeface="Times New Roman"/>
              <a:buNone/>
              <a:defRPr sz="3200" b="1" i="0" u="none" strike="noStrike" cap="none">
                <a:solidFill>
                  <a:srgbClr val="FF0000"/>
                </a:solidFill>
                <a:latin typeface="Times New Roman"/>
                <a:ea typeface="Times New Roman"/>
                <a:cs typeface="Times New Roman"/>
                <a:sym typeface="Times New Roman"/>
              </a:defRPr>
            </a:lvl1pPr>
            <a:lvl2pPr marR="0" lvl="1" algn="ctr" rtl="0">
              <a:lnSpc>
                <a:spcPct val="90000"/>
              </a:lnSpc>
              <a:spcBef>
                <a:spcPts val="0"/>
              </a:spcBef>
              <a:spcAft>
                <a:spcPts val="0"/>
              </a:spcAft>
              <a:buClr>
                <a:srgbClr val="FF0000"/>
              </a:buClr>
              <a:buSzPts val="3200"/>
              <a:buFont typeface="Times New Roman"/>
              <a:buNone/>
              <a:defRPr sz="3200" b="1" i="0" u="none" strike="noStrike" cap="none">
                <a:solidFill>
                  <a:srgbClr val="FF0000"/>
                </a:solidFill>
                <a:latin typeface="Times New Roman"/>
                <a:ea typeface="Times New Roman"/>
                <a:cs typeface="Times New Roman"/>
                <a:sym typeface="Times New Roman"/>
              </a:defRPr>
            </a:lvl2pPr>
            <a:lvl3pPr marR="0" lvl="2" algn="ctr" rtl="0">
              <a:lnSpc>
                <a:spcPct val="90000"/>
              </a:lnSpc>
              <a:spcBef>
                <a:spcPts val="0"/>
              </a:spcBef>
              <a:spcAft>
                <a:spcPts val="0"/>
              </a:spcAft>
              <a:buClr>
                <a:srgbClr val="FF0000"/>
              </a:buClr>
              <a:buSzPts val="3200"/>
              <a:buFont typeface="Times New Roman"/>
              <a:buNone/>
              <a:defRPr sz="3200" b="1" i="0" u="none" strike="noStrike" cap="none">
                <a:solidFill>
                  <a:srgbClr val="FF0000"/>
                </a:solidFill>
                <a:latin typeface="Times New Roman"/>
                <a:ea typeface="Times New Roman"/>
                <a:cs typeface="Times New Roman"/>
                <a:sym typeface="Times New Roman"/>
              </a:defRPr>
            </a:lvl3pPr>
            <a:lvl4pPr marR="0" lvl="3" algn="ctr" rtl="0">
              <a:lnSpc>
                <a:spcPct val="90000"/>
              </a:lnSpc>
              <a:spcBef>
                <a:spcPts val="0"/>
              </a:spcBef>
              <a:spcAft>
                <a:spcPts val="0"/>
              </a:spcAft>
              <a:buClr>
                <a:srgbClr val="FF0000"/>
              </a:buClr>
              <a:buSzPts val="3200"/>
              <a:buFont typeface="Times New Roman"/>
              <a:buNone/>
              <a:defRPr sz="3200" b="1" i="0" u="none" strike="noStrike" cap="none">
                <a:solidFill>
                  <a:srgbClr val="FF0000"/>
                </a:solidFill>
                <a:latin typeface="Times New Roman"/>
                <a:ea typeface="Times New Roman"/>
                <a:cs typeface="Times New Roman"/>
                <a:sym typeface="Times New Roman"/>
              </a:defRPr>
            </a:lvl4pPr>
            <a:lvl5pPr marR="0" lvl="4" algn="ctr" rtl="0">
              <a:lnSpc>
                <a:spcPct val="90000"/>
              </a:lnSpc>
              <a:spcBef>
                <a:spcPts val="0"/>
              </a:spcBef>
              <a:spcAft>
                <a:spcPts val="0"/>
              </a:spcAft>
              <a:buClr>
                <a:srgbClr val="FF0000"/>
              </a:buClr>
              <a:buSzPts val="3200"/>
              <a:buFont typeface="Times New Roman"/>
              <a:buNone/>
              <a:defRPr sz="3200" b="1" i="0" u="none" strike="noStrike" cap="none">
                <a:solidFill>
                  <a:srgbClr val="FF0000"/>
                </a:solidFill>
                <a:latin typeface="Times New Roman"/>
                <a:ea typeface="Times New Roman"/>
                <a:cs typeface="Times New Roman"/>
                <a:sym typeface="Times New Roman"/>
              </a:defRPr>
            </a:lvl5pPr>
            <a:lvl6pPr marR="0" lvl="5" algn="ctr" rtl="0">
              <a:lnSpc>
                <a:spcPct val="90000"/>
              </a:lnSpc>
              <a:spcBef>
                <a:spcPts val="0"/>
              </a:spcBef>
              <a:spcAft>
                <a:spcPts val="0"/>
              </a:spcAft>
              <a:buClr>
                <a:srgbClr val="FF0000"/>
              </a:buClr>
              <a:buSzPts val="3200"/>
              <a:buFont typeface="Times New Roman"/>
              <a:buNone/>
              <a:defRPr sz="3200" b="1" i="0" u="none" strike="noStrike" cap="none">
                <a:solidFill>
                  <a:srgbClr val="FF0000"/>
                </a:solidFill>
                <a:latin typeface="Times New Roman"/>
                <a:ea typeface="Times New Roman"/>
                <a:cs typeface="Times New Roman"/>
                <a:sym typeface="Times New Roman"/>
              </a:defRPr>
            </a:lvl6pPr>
            <a:lvl7pPr marR="0" lvl="6" algn="ctr" rtl="0">
              <a:lnSpc>
                <a:spcPct val="90000"/>
              </a:lnSpc>
              <a:spcBef>
                <a:spcPts val="0"/>
              </a:spcBef>
              <a:spcAft>
                <a:spcPts val="0"/>
              </a:spcAft>
              <a:buClr>
                <a:srgbClr val="FF0000"/>
              </a:buClr>
              <a:buSzPts val="3200"/>
              <a:buFont typeface="Times New Roman"/>
              <a:buNone/>
              <a:defRPr sz="3200" b="1" i="0" u="none" strike="noStrike" cap="none">
                <a:solidFill>
                  <a:srgbClr val="FF0000"/>
                </a:solidFill>
                <a:latin typeface="Times New Roman"/>
                <a:ea typeface="Times New Roman"/>
                <a:cs typeface="Times New Roman"/>
                <a:sym typeface="Times New Roman"/>
              </a:defRPr>
            </a:lvl7pPr>
            <a:lvl8pPr marR="0" lvl="7" algn="ctr" rtl="0">
              <a:lnSpc>
                <a:spcPct val="90000"/>
              </a:lnSpc>
              <a:spcBef>
                <a:spcPts val="0"/>
              </a:spcBef>
              <a:spcAft>
                <a:spcPts val="0"/>
              </a:spcAft>
              <a:buClr>
                <a:srgbClr val="FF0000"/>
              </a:buClr>
              <a:buSzPts val="3200"/>
              <a:buFont typeface="Times New Roman"/>
              <a:buNone/>
              <a:defRPr sz="3200" b="1" i="0" u="none" strike="noStrike" cap="none">
                <a:solidFill>
                  <a:srgbClr val="FF0000"/>
                </a:solidFill>
                <a:latin typeface="Times New Roman"/>
                <a:ea typeface="Times New Roman"/>
                <a:cs typeface="Times New Roman"/>
                <a:sym typeface="Times New Roman"/>
              </a:defRPr>
            </a:lvl8pPr>
            <a:lvl9pPr marR="0" lvl="8" algn="ctr" rtl="0">
              <a:lnSpc>
                <a:spcPct val="90000"/>
              </a:lnSpc>
              <a:spcBef>
                <a:spcPts val="0"/>
              </a:spcBef>
              <a:spcAft>
                <a:spcPts val="0"/>
              </a:spcAft>
              <a:buClr>
                <a:srgbClr val="FF0000"/>
              </a:buClr>
              <a:buSzPts val="3200"/>
              <a:buFont typeface="Times New Roman"/>
              <a:buNone/>
              <a:defRPr sz="3200" b="1" i="0" u="none" strike="noStrike" cap="none">
                <a:solidFill>
                  <a:srgbClr val="FF0000"/>
                </a:solidFill>
                <a:latin typeface="Times New Roman"/>
                <a:ea typeface="Times New Roman"/>
                <a:cs typeface="Times New Roman"/>
                <a:sym typeface="Times New Roman"/>
              </a:defRPr>
            </a:lvl9pPr>
          </a:lstStyle>
          <a:p>
            <a:endParaRPr/>
          </a:p>
        </p:txBody>
      </p:sp>
      <p:sp>
        <p:nvSpPr>
          <p:cNvPr id="8" name="Google Shape;8;p1"/>
          <p:cNvSpPr txBox="1">
            <a:spLocks noGrp="1"/>
          </p:cNvSpPr>
          <p:nvPr>
            <p:ph type="body" idx="1"/>
          </p:nvPr>
        </p:nvSpPr>
        <p:spPr>
          <a:xfrm>
            <a:off x="457200" y="1600200"/>
            <a:ext cx="8229600" cy="5257800"/>
          </a:xfrm>
          <a:prstGeom prst="rect">
            <a:avLst/>
          </a:prstGeom>
          <a:noFill/>
          <a:ln>
            <a:noFill/>
          </a:ln>
        </p:spPr>
        <p:txBody>
          <a:bodyPr spcFirstLastPara="1" wrap="square" lIns="0" tIns="0" rIns="0" bIns="0" anchor="t" anchorCtr="0">
            <a:noAutofit/>
          </a:bodyPr>
          <a:lstStyle>
            <a:lvl1pPr marL="457200" marR="0" lvl="0" indent="-312420" algn="l" rtl="0">
              <a:lnSpc>
                <a:spcPct val="100000"/>
              </a:lnSpc>
              <a:spcBef>
                <a:spcPts val="100"/>
              </a:spcBef>
              <a:spcAft>
                <a:spcPts val="0"/>
              </a:spcAft>
              <a:buClr>
                <a:srgbClr val="009900"/>
              </a:buClr>
              <a:buSzPts val="1320"/>
              <a:buFont typeface="Arial"/>
              <a:buChar char="►"/>
              <a:defRPr sz="2200" b="1" i="0" u="none" strike="noStrike" cap="none">
                <a:solidFill>
                  <a:srgbClr val="0000FF"/>
                </a:solidFill>
                <a:latin typeface="Arial"/>
                <a:ea typeface="Arial"/>
                <a:cs typeface="Arial"/>
                <a:sym typeface="Arial"/>
              </a:defRPr>
            </a:lvl1pPr>
            <a:lvl2pPr marL="914400" marR="0" lvl="1" indent="-312419" algn="l" rtl="0">
              <a:lnSpc>
                <a:spcPct val="100000"/>
              </a:lnSpc>
              <a:spcBef>
                <a:spcPts val="100"/>
              </a:spcBef>
              <a:spcAft>
                <a:spcPts val="0"/>
              </a:spcAft>
              <a:buClr>
                <a:srgbClr val="009900"/>
              </a:buClr>
              <a:buSzPts val="1320"/>
              <a:buFont typeface="Arial"/>
              <a:buChar char="►"/>
              <a:defRPr sz="2200" b="1" i="0" u="none" strike="noStrike" cap="none">
                <a:solidFill>
                  <a:srgbClr val="0000FF"/>
                </a:solidFill>
                <a:latin typeface="Arial"/>
                <a:ea typeface="Arial"/>
                <a:cs typeface="Arial"/>
                <a:sym typeface="Arial"/>
              </a:defRPr>
            </a:lvl2pPr>
            <a:lvl3pPr marL="1371600" marR="0" lvl="2" indent="-312419" algn="l" rtl="0">
              <a:lnSpc>
                <a:spcPct val="100000"/>
              </a:lnSpc>
              <a:spcBef>
                <a:spcPts val="100"/>
              </a:spcBef>
              <a:spcAft>
                <a:spcPts val="0"/>
              </a:spcAft>
              <a:buClr>
                <a:srgbClr val="009900"/>
              </a:buClr>
              <a:buSzPts val="1320"/>
              <a:buFont typeface="Arial"/>
              <a:buChar char="►"/>
              <a:defRPr sz="2200" b="1" i="0" u="none" strike="noStrike" cap="none">
                <a:solidFill>
                  <a:srgbClr val="0000FF"/>
                </a:solidFill>
                <a:latin typeface="Arial"/>
                <a:ea typeface="Arial"/>
                <a:cs typeface="Arial"/>
                <a:sym typeface="Arial"/>
              </a:defRPr>
            </a:lvl3pPr>
            <a:lvl4pPr marL="1828800" marR="0" lvl="3" indent="-312419" algn="l" rtl="0">
              <a:lnSpc>
                <a:spcPct val="100000"/>
              </a:lnSpc>
              <a:spcBef>
                <a:spcPts val="100"/>
              </a:spcBef>
              <a:spcAft>
                <a:spcPts val="0"/>
              </a:spcAft>
              <a:buClr>
                <a:srgbClr val="009900"/>
              </a:buClr>
              <a:buSzPts val="1320"/>
              <a:buFont typeface="Arial"/>
              <a:buChar char="►"/>
              <a:defRPr sz="2200" b="1" i="0" u="none" strike="noStrike" cap="none">
                <a:solidFill>
                  <a:srgbClr val="0000FF"/>
                </a:solidFill>
                <a:latin typeface="Arial"/>
                <a:ea typeface="Arial"/>
                <a:cs typeface="Arial"/>
                <a:sym typeface="Arial"/>
              </a:defRPr>
            </a:lvl4pPr>
            <a:lvl5pPr marL="2286000" marR="0" lvl="4" indent="-312420" algn="l" rtl="0">
              <a:lnSpc>
                <a:spcPct val="100000"/>
              </a:lnSpc>
              <a:spcBef>
                <a:spcPts val="100"/>
              </a:spcBef>
              <a:spcAft>
                <a:spcPts val="0"/>
              </a:spcAft>
              <a:buClr>
                <a:srgbClr val="009900"/>
              </a:buClr>
              <a:buSzPts val="1320"/>
              <a:buFont typeface="Arial"/>
              <a:buChar char="►"/>
              <a:defRPr sz="2200" b="1" i="0" u="none" strike="noStrike" cap="none">
                <a:solidFill>
                  <a:srgbClr val="0000FF"/>
                </a:solidFill>
                <a:latin typeface="Arial"/>
                <a:ea typeface="Arial"/>
                <a:cs typeface="Arial"/>
                <a:sym typeface="Arial"/>
              </a:defRPr>
            </a:lvl5pPr>
            <a:lvl6pPr marL="2743200" marR="0" lvl="5" indent="-312420" algn="l" rtl="0">
              <a:lnSpc>
                <a:spcPct val="100000"/>
              </a:lnSpc>
              <a:spcBef>
                <a:spcPts val="100"/>
              </a:spcBef>
              <a:spcAft>
                <a:spcPts val="0"/>
              </a:spcAft>
              <a:buClr>
                <a:srgbClr val="009900"/>
              </a:buClr>
              <a:buSzPts val="1320"/>
              <a:buFont typeface="Arial"/>
              <a:buChar char="►"/>
              <a:defRPr sz="2200" b="1" i="0" u="none" strike="noStrike" cap="none">
                <a:solidFill>
                  <a:srgbClr val="0000FF"/>
                </a:solidFill>
                <a:latin typeface="Arial"/>
                <a:ea typeface="Arial"/>
                <a:cs typeface="Arial"/>
                <a:sym typeface="Arial"/>
              </a:defRPr>
            </a:lvl6pPr>
            <a:lvl7pPr marL="3200400" marR="0" lvl="6" indent="-312420" algn="l" rtl="0">
              <a:lnSpc>
                <a:spcPct val="100000"/>
              </a:lnSpc>
              <a:spcBef>
                <a:spcPts val="100"/>
              </a:spcBef>
              <a:spcAft>
                <a:spcPts val="0"/>
              </a:spcAft>
              <a:buClr>
                <a:srgbClr val="009900"/>
              </a:buClr>
              <a:buSzPts val="1320"/>
              <a:buFont typeface="Arial"/>
              <a:buChar char="►"/>
              <a:defRPr sz="2200" b="1" i="0" u="none" strike="noStrike" cap="none">
                <a:solidFill>
                  <a:srgbClr val="0000FF"/>
                </a:solidFill>
                <a:latin typeface="Arial"/>
                <a:ea typeface="Arial"/>
                <a:cs typeface="Arial"/>
                <a:sym typeface="Arial"/>
              </a:defRPr>
            </a:lvl7pPr>
            <a:lvl8pPr marL="3657600" marR="0" lvl="7" indent="-312420" algn="l" rtl="0">
              <a:lnSpc>
                <a:spcPct val="100000"/>
              </a:lnSpc>
              <a:spcBef>
                <a:spcPts val="100"/>
              </a:spcBef>
              <a:spcAft>
                <a:spcPts val="0"/>
              </a:spcAft>
              <a:buClr>
                <a:srgbClr val="009900"/>
              </a:buClr>
              <a:buSzPts val="1320"/>
              <a:buFont typeface="Arial"/>
              <a:buChar char="►"/>
              <a:defRPr sz="2200" b="1" i="0" u="none" strike="noStrike" cap="none">
                <a:solidFill>
                  <a:srgbClr val="0000FF"/>
                </a:solidFill>
                <a:latin typeface="Arial"/>
                <a:ea typeface="Arial"/>
                <a:cs typeface="Arial"/>
                <a:sym typeface="Arial"/>
              </a:defRPr>
            </a:lvl8pPr>
            <a:lvl9pPr marL="4114800" marR="0" lvl="8" indent="-312420" algn="l" rtl="0">
              <a:lnSpc>
                <a:spcPct val="100000"/>
              </a:lnSpc>
              <a:spcBef>
                <a:spcPts val="100"/>
              </a:spcBef>
              <a:spcAft>
                <a:spcPts val="0"/>
              </a:spcAft>
              <a:buClr>
                <a:srgbClr val="009900"/>
              </a:buClr>
              <a:buSzPts val="1320"/>
              <a:buFont typeface="Arial"/>
              <a:buChar char="►"/>
              <a:defRPr sz="2200" b="1" i="0" u="none" strike="noStrike" cap="none">
                <a:solidFill>
                  <a:srgbClr val="0000FF"/>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1"/>
          <p:cNvSpPr/>
          <p:nvPr/>
        </p:nvSpPr>
        <p:spPr>
          <a:xfrm>
            <a:off x="0" y="6064272"/>
            <a:ext cx="9144000" cy="801244"/>
          </a:xfrm>
          <a:prstGeom prst="rect">
            <a:avLst/>
          </a:prstGeom>
          <a:solidFill>
            <a:srgbClr val="C0C0C0"/>
          </a:solidFill>
          <a:ln>
            <a:noFill/>
          </a:ln>
          <a:effectLst>
            <a:outerShdw blurRad="38100" dist="23000" dir="5400000" rotWithShape="0">
              <a:srgbClr val="000000">
                <a:alpha val="3450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grpSp>
        <p:nvGrpSpPr>
          <p:cNvPr id="54" name="Google Shape;54;p11"/>
          <p:cNvGrpSpPr/>
          <p:nvPr/>
        </p:nvGrpSpPr>
        <p:grpSpPr>
          <a:xfrm>
            <a:off x="45720" y="966600"/>
            <a:ext cx="9052562" cy="739141"/>
            <a:chOff x="0" y="0"/>
            <a:chExt cx="9052561" cy="739140"/>
          </a:xfrm>
        </p:grpSpPr>
        <p:sp>
          <p:nvSpPr>
            <p:cNvPr id="55" name="Google Shape;55;p11"/>
            <p:cNvSpPr txBox="1"/>
            <p:nvPr/>
          </p:nvSpPr>
          <p:spPr>
            <a:xfrm>
              <a:off x="0" y="0"/>
              <a:ext cx="9052561" cy="73914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364848"/>
                </a:buClr>
                <a:buSzPts val="3600"/>
                <a:buFont typeface="Arial Black"/>
                <a:buNone/>
              </a:pPr>
              <a:r>
                <a:rPr lang="en-US" sz="3600" b="0" i="0" u="none" strike="noStrike" cap="none">
                  <a:solidFill>
                    <a:srgbClr val="364848"/>
                  </a:solidFill>
                  <a:latin typeface="Arial Black"/>
                  <a:ea typeface="Arial Black"/>
                  <a:cs typeface="Arial Black"/>
                  <a:sym typeface="Arial Black"/>
                </a:rPr>
                <a:t>TOPICS</a:t>
              </a:r>
              <a:endParaRPr sz="1400" b="0" i="0" u="none" strike="noStrike" cap="none">
                <a:solidFill>
                  <a:srgbClr val="000000"/>
                </a:solidFill>
                <a:latin typeface="Arial"/>
                <a:ea typeface="Arial"/>
                <a:cs typeface="Arial"/>
                <a:sym typeface="Arial"/>
              </a:endParaRPr>
            </a:p>
          </p:txBody>
        </p:sp>
        <p:sp>
          <p:nvSpPr>
            <p:cNvPr id="56" name="Google Shape;56;p11"/>
            <p:cNvSpPr/>
            <p:nvPr/>
          </p:nvSpPr>
          <p:spPr>
            <a:xfrm>
              <a:off x="3640455" y="658862"/>
              <a:ext cx="342901" cy="68581"/>
            </a:xfrm>
            <a:prstGeom prst="rect">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57" name="Google Shape;57;p11"/>
            <p:cNvSpPr/>
            <p:nvPr/>
          </p:nvSpPr>
          <p:spPr>
            <a:xfrm>
              <a:off x="3997642" y="658862"/>
              <a:ext cx="342901" cy="68581"/>
            </a:xfrm>
            <a:prstGeom prst="rect">
              <a:avLst/>
            </a:prstGeom>
            <a:solidFill>
              <a:srgbClr val="D3555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58" name="Google Shape;58;p11"/>
            <p:cNvSpPr/>
            <p:nvPr/>
          </p:nvSpPr>
          <p:spPr>
            <a:xfrm>
              <a:off x="4354830" y="658862"/>
              <a:ext cx="342901" cy="68581"/>
            </a:xfrm>
            <a:prstGeom prst="rect">
              <a:avLst/>
            </a:prstGeom>
            <a:solidFill>
              <a:srgbClr val="40404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59" name="Google Shape;59;p11"/>
            <p:cNvSpPr/>
            <p:nvPr/>
          </p:nvSpPr>
          <p:spPr>
            <a:xfrm>
              <a:off x="4712017" y="658862"/>
              <a:ext cx="342901" cy="68581"/>
            </a:xfrm>
            <a:prstGeom prst="rect">
              <a:avLst/>
            </a:prstGeom>
            <a:solidFill>
              <a:srgbClr val="E4B0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60" name="Google Shape;60;p11"/>
            <p:cNvSpPr/>
            <p:nvPr/>
          </p:nvSpPr>
          <p:spPr>
            <a:xfrm>
              <a:off x="5069204" y="658862"/>
              <a:ext cx="342901" cy="68581"/>
            </a:xfrm>
            <a:prstGeom prst="rect">
              <a:avLst/>
            </a:prstGeom>
            <a:solidFill>
              <a:srgbClr val="46AE8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sp>
        <p:nvSpPr>
          <p:cNvPr id="61" name="Google Shape;61;p11"/>
          <p:cNvSpPr/>
          <p:nvPr/>
        </p:nvSpPr>
        <p:spPr>
          <a:xfrm>
            <a:off x="868678" y="2110759"/>
            <a:ext cx="548641" cy="548641"/>
          </a:xfrm>
          <a:prstGeom prst="ellipse">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62" name="Google Shape;62;p11"/>
          <p:cNvSpPr/>
          <p:nvPr/>
        </p:nvSpPr>
        <p:spPr>
          <a:xfrm>
            <a:off x="1535136" y="2117816"/>
            <a:ext cx="42204" cy="548641"/>
          </a:xfrm>
          <a:prstGeom prst="rect">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63" name="Google Shape;63;p11"/>
          <p:cNvSpPr txBox="1"/>
          <p:nvPr/>
        </p:nvSpPr>
        <p:spPr>
          <a:xfrm>
            <a:off x="1740875" y="2170523"/>
            <a:ext cx="6012700" cy="375232"/>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64848"/>
              </a:buClr>
              <a:buSzPts val="2000"/>
              <a:buFont typeface="Arial"/>
              <a:buNone/>
            </a:pPr>
            <a:r>
              <a:rPr lang="en-US" sz="2000" b="1" i="0" u="none" strike="noStrike" cap="none">
                <a:solidFill>
                  <a:srgbClr val="364848"/>
                </a:solidFill>
                <a:latin typeface="Arial"/>
                <a:ea typeface="Arial"/>
                <a:cs typeface="Arial"/>
                <a:sym typeface="Arial"/>
              </a:rPr>
              <a:t>Dental &amp; Vision Care Options</a:t>
            </a:r>
            <a:endParaRPr sz="1400" b="0" i="0" u="none" strike="noStrike" cap="none">
              <a:solidFill>
                <a:srgbClr val="000000"/>
              </a:solidFill>
              <a:latin typeface="Arial"/>
              <a:ea typeface="Arial"/>
              <a:cs typeface="Arial"/>
              <a:sym typeface="Arial"/>
            </a:endParaRPr>
          </a:p>
        </p:txBody>
      </p:sp>
      <p:sp>
        <p:nvSpPr>
          <p:cNvPr id="64" name="Google Shape;64;p11"/>
          <p:cNvSpPr/>
          <p:nvPr/>
        </p:nvSpPr>
        <p:spPr>
          <a:xfrm>
            <a:off x="888454" y="3071888"/>
            <a:ext cx="548641" cy="548641"/>
          </a:xfrm>
          <a:prstGeom prst="ellipse">
            <a:avLst/>
          </a:prstGeom>
          <a:solidFill>
            <a:srgbClr val="D3555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65" name="Google Shape;65;p11"/>
          <p:cNvSpPr/>
          <p:nvPr/>
        </p:nvSpPr>
        <p:spPr>
          <a:xfrm>
            <a:off x="1554910" y="3071888"/>
            <a:ext cx="42205" cy="548641"/>
          </a:xfrm>
          <a:prstGeom prst="rect">
            <a:avLst/>
          </a:prstGeom>
          <a:solidFill>
            <a:srgbClr val="D3555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66" name="Google Shape;66;p11"/>
          <p:cNvSpPr txBox="1"/>
          <p:nvPr/>
        </p:nvSpPr>
        <p:spPr>
          <a:xfrm>
            <a:off x="1740875" y="3129106"/>
            <a:ext cx="5377700" cy="37523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64848"/>
              </a:buClr>
              <a:buSzPts val="2000"/>
              <a:buFont typeface="Arial"/>
              <a:buNone/>
            </a:pPr>
            <a:r>
              <a:rPr lang="en-US" sz="2000" b="1" i="0" u="none" strike="noStrike" cap="none">
                <a:solidFill>
                  <a:srgbClr val="364848"/>
                </a:solidFill>
                <a:latin typeface="Arial"/>
                <a:ea typeface="Arial"/>
                <a:cs typeface="Arial"/>
                <a:sym typeface="Arial"/>
              </a:rPr>
              <a:t>Short Term Disability</a:t>
            </a:r>
            <a:endParaRPr sz="1400" b="0" i="0" u="none" strike="noStrike" cap="none">
              <a:solidFill>
                <a:srgbClr val="000000"/>
              </a:solidFill>
              <a:latin typeface="Arial"/>
              <a:ea typeface="Arial"/>
              <a:cs typeface="Arial"/>
              <a:sym typeface="Arial"/>
            </a:endParaRPr>
          </a:p>
        </p:txBody>
      </p:sp>
      <p:sp>
        <p:nvSpPr>
          <p:cNvPr id="67" name="Google Shape;67;p11"/>
          <p:cNvSpPr/>
          <p:nvPr/>
        </p:nvSpPr>
        <p:spPr>
          <a:xfrm>
            <a:off x="854162" y="4018638"/>
            <a:ext cx="559879" cy="548641"/>
          </a:xfrm>
          <a:prstGeom prst="ellipse">
            <a:avLst/>
          </a:prstGeom>
          <a:solidFill>
            <a:srgbClr val="E4B0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68" name="Google Shape;68;p11"/>
          <p:cNvSpPr/>
          <p:nvPr/>
        </p:nvSpPr>
        <p:spPr>
          <a:xfrm>
            <a:off x="1534270" y="4018638"/>
            <a:ext cx="43069" cy="548641"/>
          </a:xfrm>
          <a:prstGeom prst="rect">
            <a:avLst/>
          </a:prstGeom>
          <a:solidFill>
            <a:srgbClr val="E4B0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69" name="Google Shape;69;p11"/>
          <p:cNvSpPr txBox="1"/>
          <p:nvPr/>
        </p:nvSpPr>
        <p:spPr>
          <a:xfrm>
            <a:off x="1740875" y="4106545"/>
            <a:ext cx="6672932" cy="375232"/>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64848"/>
              </a:buClr>
              <a:buSzPts val="2000"/>
              <a:buFont typeface="Arial"/>
              <a:buNone/>
            </a:pPr>
            <a:r>
              <a:rPr lang="en-US" sz="2000" b="1" i="0" u="none" strike="noStrike" cap="none">
                <a:solidFill>
                  <a:srgbClr val="364848"/>
                </a:solidFill>
                <a:latin typeface="Arial"/>
                <a:ea typeface="Arial"/>
                <a:cs typeface="Arial"/>
                <a:sym typeface="Arial"/>
              </a:rPr>
              <a:t>Federal Employee Group Life Insurance (FEGLI)</a:t>
            </a:r>
            <a:endParaRPr sz="1400" b="0" i="0" u="none" strike="noStrike" cap="none">
              <a:solidFill>
                <a:srgbClr val="000000"/>
              </a:solidFill>
              <a:latin typeface="Arial"/>
              <a:ea typeface="Arial"/>
              <a:cs typeface="Arial"/>
              <a:sym typeface="Arial"/>
            </a:endParaRPr>
          </a:p>
        </p:txBody>
      </p:sp>
      <p:sp>
        <p:nvSpPr>
          <p:cNvPr id="70" name="Google Shape;70;p11"/>
          <p:cNvSpPr txBox="1"/>
          <p:nvPr/>
        </p:nvSpPr>
        <p:spPr>
          <a:xfrm>
            <a:off x="548075" y="6224663"/>
            <a:ext cx="7853521" cy="438221"/>
          </a:xfrm>
          <a:prstGeom prst="rect">
            <a:avLst/>
          </a:prstGeom>
          <a:noFill/>
          <a:ln>
            <a:noFill/>
          </a:ln>
        </p:spPr>
        <p:txBody>
          <a:bodyPr spcFirstLastPara="1" wrap="square" lIns="45700" tIns="45700" rIns="45700" bIns="45700" anchor="t" anchorCtr="0">
            <a:noAutofit/>
          </a:bodyPr>
          <a:lstStyle/>
          <a:p>
            <a:pPr marL="0" marR="0" lvl="0" indent="0" algn="r" rtl="0">
              <a:lnSpc>
                <a:spcPct val="80000"/>
              </a:lnSpc>
              <a:spcBef>
                <a:spcPts val="0"/>
              </a:spcBef>
              <a:spcAft>
                <a:spcPts val="0"/>
              </a:spcAft>
              <a:buClr>
                <a:srgbClr val="FFFFFF"/>
              </a:buClr>
              <a:buSzPts val="1500"/>
              <a:buFont typeface="Arial"/>
              <a:buNone/>
            </a:pPr>
            <a:r>
              <a:rPr lang="en-US" sz="1500" b="1" i="0" u="none" strike="noStrike" cap="none">
                <a:solidFill>
                  <a:srgbClr val="FFFFFF"/>
                </a:solidFill>
                <a:latin typeface="Arial"/>
                <a:ea typeface="Arial"/>
                <a:cs typeface="Arial"/>
                <a:sym typeface="Arial"/>
              </a:rPr>
              <a:t>NEW EMPLOYEE </a:t>
            </a:r>
            <a:endParaRPr sz="2000" b="0" i="0" u="none" strike="noStrike" cap="none">
              <a:solidFill>
                <a:srgbClr val="008000"/>
              </a:solidFill>
              <a:latin typeface="Arial"/>
              <a:ea typeface="Arial"/>
              <a:cs typeface="Arial"/>
              <a:sym typeface="Arial"/>
            </a:endParaRPr>
          </a:p>
          <a:p>
            <a:pPr marL="0" marR="0" lvl="0" indent="0" algn="r" rtl="0">
              <a:lnSpc>
                <a:spcPct val="8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ORIENTATION</a:t>
            </a:r>
            <a:endParaRPr sz="1400" b="0" i="0" u="none" strike="noStrike" cap="none">
              <a:solidFill>
                <a:srgbClr val="000000"/>
              </a:solidFill>
              <a:latin typeface="Arial"/>
              <a:ea typeface="Arial"/>
              <a:cs typeface="Arial"/>
              <a:sym typeface="Arial"/>
            </a:endParaRPr>
          </a:p>
        </p:txBody>
      </p:sp>
      <p:sp>
        <p:nvSpPr>
          <p:cNvPr id="71" name="Google Shape;71;p11"/>
          <p:cNvSpPr/>
          <p:nvPr/>
        </p:nvSpPr>
        <p:spPr>
          <a:xfrm>
            <a:off x="8474040" y="6215117"/>
            <a:ext cx="381625" cy="381625"/>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72" name="Google Shape;72;p11"/>
          <p:cNvSpPr txBox="1">
            <a:spLocks noGrp="1"/>
          </p:cNvSpPr>
          <p:nvPr>
            <p:ph type="sldNum" idx="12"/>
          </p:nvPr>
        </p:nvSpPr>
        <p:spPr>
          <a:xfrm>
            <a:off x="8561248" y="6196695"/>
            <a:ext cx="203025" cy="2888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C0C0C0"/>
              </a:buClr>
              <a:buSzPts val="1400"/>
              <a:buFont typeface="Arial"/>
              <a:buNone/>
            </a:pPr>
            <a:fld id="{00000000-1234-1234-1234-123412341234}" type="slidenum">
              <a:rPr lang="en-US" sz="1400">
                <a:solidFill>
                  <a:srgbClr val="C0C0C0"/>
                </a:solidFill>
              </a:rPr>
              <a:t>1</a:t>
            </a:fld>
            <a:endParaRPr/>
          </a:p>
        </p:txBody>
      </p:sp>
      <p:sp>
        <p:nvSpPr>
          <p:cNvPr id="73" name="Google Shape;73;p11"/>
          <p:cNvSpPr txBox="1"/>
          <p:nvPr/>
        </p:nvSpPr>
        <p:spPr>
          <a:xfrm>
            <a:off x="1764173" y="5050209"/>
            <a:ext cx="6672931" cy="37523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64848"/>
              </a:buClr>
              <a:buSzPts val="2000"/>
              <a:buFont typeface="Arial"/>
              <a:buNone/>
            </a:pPr>
            <a:r>
              <a:rPr lang="en-US" sz="2000" b="1" i="0" u="none" strike="noStrike" cap="none">
                <a:solidFill>
                  <a:srgbClr val="364848"/>
                </a:solidFill>
                <a:latin typeface="Arial"/>
                <a:ea typeface="Arial"/>
                <a:cs typeface="Arial"/>
                <a:sym typeface="Arial"/>
              </a:rPr>
              <a:t>The Solution to FEGLI – Union Member Life</a:t>
            </a:r>
            <a:endParaRPr sz="1400" b="0" i="0" u="none" strike="noStrike" cap="none">
              <a:solidFill>
                <a:srgbClr val="000000"/>
              </a:solidFill>
              <a:latin typeface="Arial"/>
              <a:ea typeface="Arial"/>
              <a:cs typeface="Arial"/>
              <a:sym typeface="Arial"/>
            </a:endParaRPr>
          </a:p>
        </p:txBody>
      </p:sp>
      <p:sp>
        <p:nvSpPr>
          <p:cNvPr id="74" name="Google Shape;74;p11"/>
          <p:cNvSpPr/>
          <p:nvPr/>
        </p:nvSpPr>
        <p:spPr>
          <a:xfrm>
            <a:off x="1037480" y="5125658"/>
            <a:ext cx="228601" cy="22860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pic>
        <p:nvPicPr>
          <p:cNvPr id="75" name="Google Shape;75;p11" descr="Picture 40"/>
          <p:cNvPicPr preferRelativeResize="0"/>
          <p:nvPr/>
        </p:nvPicPr>
        <p:blipFill rotWithShape="1">
          <a:blip r:embed="rId3">
            <a:alphaModFix/>
          </a:blip>
          <a:srcRect/>
          <a:stretch/>
        </p:blipFill>
        <p:spPr>
          <a:xfrm>
            <a:off x="387619" y="6233886"/>
            <a:ext cx="2011617" cy="381218"/>
          </a:xfrm>
          <a:prstGeom prst="rect">
            <a:avLst/>
          </a:prstGeom>
          <a:noFill/>
          <a:ln>
            <a:noFill/>
          </a:ln>
        </p:spPr>
      </p:pic>
      <p:grpSp>
        <p:nvGrpSpPr>
          <p:cNvPr id="76" name="Google Shape;76;p11"/>
          <p:cNvGrpSpPr/>
          <p:nvPr/>
        </p:nvGrpSpPr>
        <p:grpSpPr>
          <a:xfrm>
            <a:off x="844602" y="4968977"/>
            <a:ext cx="708663" cy="548643"/>
            <a:chOff x="-1" y="-1"/>
            <a:chExt cx="708661" cy="548642"/>
          </a:xfrm>
        </p:grpSpPr>
        <p:sp>
          <p:nvSpPr>
            <p:cNvPr id="77" name="Google Shape;77;p11"/>
            <p:cNvSpPr/>
            <p:nvPr/>
          </p:nvSpPr>
          <p:spPr>
            <a:xfrm>
              <a:off x="-1" y="-1"/>
              <a:ext cx="548641" cy="548642"/>
            </a:xfrm>
            <a:prstGeom prst="ellipse">
              <a:avLst/>
            </a:prstGeom>
            <a:solidFill>
              <a:srgbClr val="46AE8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78" name="Google Shape;78;p11"/>
            <p:cNvSpPr/>
            <p:nvPr/>
          </p:nvSpPr>
          <p:spPr>
            <a:xfrm>
              <a:off x="666456" y="-1"/>
              <a:ext cx="42204" cy="548642"/>
            </a:xfrm>
            <a:prstGeom prst="rect">
              <a:avLst/>
            </a:prstGeom>
            <a:solidFill>
              <a:srgbClr val="46AE8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pic>
        <p:nvPicPr>
          <p:cNvPr id="79" name="Google Shape;79;p11" descr="Picture 45"/>
          <p:cNvPicPr preferRelativeResize="0"/>
          <p:nvPr/>
        </p:nvPicPr>
        <p:blipFill rotWithShape="1">
          <a:blip r:embed="rId4">
            <a:alphaModFix/>
          </a:blip>
          <a:srcRect/>
          <a:stretch/>
        </p:blipFill>
        <p:spPr>
          <a:xfrm>
            <a:off x="1028699" y="2280736"/>
            <a:ext cx="228601" cy="228601"/>
          </a:xfrm>
          <a:prstGeom prst="rect">
            <a:avLst/>
          </a:prstGeom>
          <a:noFill/>
          <a:ln>
            <a:noFill/>
          </a:ln>
        </p:spPr>
      </p:pic>
      <p:pic>
        <p:nvPicPr>
          <p:cNvPr id="80" name="Google Shape;80;p11" descr="Picture 47"/>
          <p:cNvPicPr preferRelativeResize="0"/>
          <p:nvPr/>
        </p:nvPicPr>
        <p:blipFill rotWithShape="1">
          <a:blip r:embed="rId4">
            <a:alphaModFix/>
          </a:blip>
          <a:srcRect/>
          <a:stretch/>
        </p:blipFill>
        <p:spPr>
          <a:xfrm>
            <a:off x="1014184" y="3231907"/>
            <a:ext cx="228601" cy="228601"/>
          </a:xfrm>
          <a:prstGeom prst="rect">
            <a:avLst/>
          </a:prstGeom>
          <a:noFill/>
          <a:ln>
            <a:noFill/>
          </a:ln>
        </p:spPr>
      </p:pic>
      <p:pic>
        <p:nvPicPr>
          <p:cNvPr id="81" name="Google Shape;81;p11" descr="Picture 48"/>
          <p:cNvPicPr preferRelativeResize="0"/>
          <p:nvPr/>
        </p:nvPicPr>
        <p:blipFill rotWithShape="1">
          <a:blip r:embed="rId4">
            <a:alphaModFix/>
          </a:blip>
          <a:srcRect/>
          <a:stretch/>
        </p:blipFill>
        <p:spPr>
          <a:xfrm>
            <a:off x="1014184" y="4191892"/>
            <a:ext cx="228601" cy="228601"/>
          </a:xfrm>
          <a:prstGeom prst="rect">
            <a:avLst/>
          </a:prstGeom>
          <a:noFill/>
          <a:ln>
            <a:noFill/>
          </a:ln>
        </p:spPr>
      </p:pic>
      <p:pic>
        <p:nvPicPr>
          <p:cNvPr id="82" name="Google Shape;82;p11" descr="Picture 49"/>
          <p:cNvPicPr preferRelativeResize="0"/>
          <p:nvPr/>
        </p:nvPicPr>
        <p:blipFill rotWithShape="1">
          <a:blip r:embed="rId4">
            <a:alphaModFix/>
          </a:blip>
          <a:srcRect/>
          <a:stretch/>
        </p:blipFill>
        <p:spPr>
          <a:xfrm>
            <a:off x="1004624" y="5134881"/>
            <a:ext cx="228601" cy="2286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1000"/>
                                        <p:tgtEl>
                                          <p:spTgt spid="79"/>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par>
                          <p:cTn id="12" fill="hold">
                            <p:stCondLst>
                              <p:cond delay="1500"/>
                            </p:stCondLst>
                            <p:childTnLst>
                              <p:par>
                                <p:cTn id="13" presetID="2" presetClass="entr" presetSubtype="4"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p:tgtEl>
                                          <p:spTgt spid="80"/>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3000"/>
                            </p:stCondLst>
                            <p:childTnLst>
                              <p:par>
                                <p:cTn id="21" presetID="2" presetClass="entr" presetSubtype="4" fill="hold"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additive="base">
                                        <p:cTn id="23" dur="1000"/>
                                        <p:tgtEl>
                                          <p:spTgt spid="81"/>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4500"/>
                            </p:stCondLst>
                            <p:childTnLst>
                              <p:par>
                                <p:cTn id="29" presetID="2" presetClass="entr" presetSubtype="4" fill="hold" nodeType="afterEffect">
                                  <p:stCondLst>
                                    <p:cond delay="100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1000"/>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5500"/>
                            </p:stCondLst>
                            <p:childTnLst>
                              <p:par>
                                <p:cTn id="33" presetID="2" presetClass="entr" presetSubtype="4"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000"/>
                                        <p:tgtEl>
                                          <p:spTgt spid="82"/>
                                        </p:tgtEl>
                                        <p:attrNameLst>
                                          <p:attrName>ppt_y</p:attrName>
                                        </p:attrNameLst>
                                      </p:cBhvr>
                                      <p:tavLst>
                                        <p:tav tm="0">
                                          <p:val>
                                            <p:strVal val="#ppt_y+1"/>
                                          </p:val>
                                        </p:tav>
                                        <p:tav tm="100000">
                                          <p:val>
                                            <p:strVal val="#ppt_y"/>
                                          </p:val>
                                        </p:tav>
                                      </p:tavLst>
                                    </p:anim>
                                  </p:childTnLst>
                                </p:cTn>
                              </p:par>
                            </p:childTnLst>
                          </p:cTn>
                        </p:par>
                        <p:par>
                          <p:cTn id="36" fill="hold">
                            <p:stCondLst>
                              <p:cond delay="6500"/>
                            </p:stCondLst>
                            <p:childTnLst>
                              <p:par>
                                <p:cTn id="37" presetID="10" presetClass="entr" presetSubtype="0"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pSp>
        <p:nvGrpSpPr>
          <p:cNvPr id="229" name="Google Shape;229;p20"/>
          <p:cNvGrpSpPr/>
          <p:nvPr/>
        </p:nvGrpSpPr>
        <p:grpSpPr>
          <a:xfrm>
            <a:off x="887278" y="989390"/>
            <a:ext cx="7340147" cy="929641"/>
            <a:chOff x="0" y="0"/>
            <a:chExt cx="7340145" cy="929640"/>
          </a:xfrm>
        </p:grpSpPr>
        <p:sp>
          <p:nvSpPr>
            <p:cNvPr id="230" name="Google Shape;230;p20"/>
            <p:cNvSpPr txBox="1"/>
            <p:nvPr/>
          </p:nvSpPr>
          <p:spPr>
            <a:xfrm>
              <a:off x="0" y="0"/>
              <a:ext cx="7340145" cy="92964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64848"/>
                </a:buClr>
                <a:buSzPts val="2400"/>
                <a:buFont typeface="Arial Black"/>
                <a:buNone/>
              </a:pPr>
              <a:r>
                <a:rPr lang="en-US" sz="2400" b="0" i="0" u="none" strike="noStrike" cap="none">
                  <a:solidFill>
                    <a:srgbClr val="364848"/>
                  </a:solidFill>
                  <a:latin typeface="Arial Black"/>
                  <a:ea typeface="Arial Black"/>
                  <a:cs typeface="Arial Black"/>
                  <a:sym typeface="Arial Black"/>
                </a:rPr>
                <a:t>FEGLI Bi-Weekly Cost Analysis </a:t>
              </a: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364848"/>
                </a:buClr>
                <a:buSzPts val="2400"/>
                <a:buFont typeface="Arial Black"/>
                <a:buNone/>
              </a:pPr>
              <a:r>
                <a:rPr lang="en-US" sz="2400" b="0" i="0" u="none" strike="noStrike" cap="none">
                  <a:solidFill>
                    <a:srgbClr val="364848"/>
                  </a:solidFill>
                  <a:latin typeface="Arial Black"/>
                  <a:ea typeface="Arial Black"/>
                  <a:cs typeface="Arial Black"/>
                  <a:sym typeface="Arial Black"/>
                </a:rPr>
                <a:t>Active at Work</a:t>
              </a:r>
              <a:endParaRPr sz="1400" b="0" i="0" u="none" strike="noStrike" cap="none">
                <a:solidFill>
                  <a:srgbClr val="000000"/>
                </a:solidFill>
                <a:latin typeface="Arial"/>
                <a:ea typeface="Arial"/>
                <a:cs typeface="Arial"/>
                <a:sym typeface="Arial"/>
              </a:endParaRPr>
            </a:p>
          </p:txBody>
        </p:sp>
        <p:sp>
          <p:nvSpPr>
            <p:cNvPr id="231" name="Google Shape;231;p20"/>
            <p:cNvSpPr/>
            <p:nvPr/>
          </p:nvSpPr>
          <p:spPr>
            <a:xfrm>
              <a:off x="22143" y="830996"/>
              <a:ext cx="342901" cy="68581"/>
            </a:xfrm>
            <a:prstGeom prst="rect">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232" name="Google Shape;232;p20"/>
            <p:cNvSpPr/>
            <p:nvPr/>
          </p:nvSpPr>
          <p:spPr>
            <a:xfrm>
              <a:off x="379332" y="830996"/>
              <a:ext cx="342901" cy="68581"/>
            </a:xfrm>
            <a:prstGeom prst="rect">
              <a:avLst/>
            </a:prstGeom>
            <a:solidFill>
              <a:srgbClr val="D3555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233" name="Google Shape;233;p20"/>
            <p:cNvSpPr/>
            <p:nvPr/>
          </p:nvSpPr>
          <p:spPr>
            <a:xfrm>
              <a:off x="736519" y="830996"/>
              <a:ext cx="342901" cy="685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234" name="Google Shape;234;p20"/>
            <p:cNvSpPr/>
            <p:nvPr/>
          </p:nvSpPr>
          <p:spPr>
            <a:xfrm>
              <a:off x="1093707" y="830996"/>
              <a:ext cx="342901" cy="68581"/>
            </a:xfrm>
            <a:prstGeom prst="rect">
              <a:avLst/>
            </a:prstGeom>
            <a:solidFill>
              <a:srgbClr val="E4B0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235" name="Google Shape;235;p20"/>
            <p:cNvSpPr/>
            <p:nvPr/>
          </p:nvSpPr>
          <p:spPr>
            <a:xfrm>
              <a:off x="1450894" y="830996"/>
              <a:ext cx="342901" cy="68581"/>
            </a:xfrm>
            <a:prstGeom prst="rect">
              <a:avLst/>
            </a:prstGeom>
            <a:solidFill>
              <a:srgbClr val="46AE8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sp>
        <p:nvSpPr>
          <p:cNvPr id="236" name="Google Shape;236;p20"/>
          <p:cNvSpPr/>
          <p:nvPr/>
        </p:nvSpPr>
        <p:spPr>
          <a:xfrm>
            <a:off x="0" y="6064272"/>
            <a:ext cx="9144000" cy="801244"/>
          </a:xfrm>
          <a:prstGeom prst="rect">
            <a:avLst/>
          </a:prstGeom>
          <a:solidFill>
            <a:srgbClr val="C0C0C0"/>
          </a:solidFill>
          <a:ln>
            <a:noFill/>
          </a:ln>
          <a:effectLst>
            <a:outerShdw blurRad="38100" dist="23000" dir="5400000" rotWithShape="0">
              <a:srgbClr val="000000">
                <a:alpha val="3450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
        <p:nvSpPr>
          <p:cNvPr id="237" name="Google Shape;237;p20"/>
          <p:cNvSpPr txBox="1"/>
          <p:nvPr/>
        </p:nvSpPr>
        <p:spPr>
          <a:xfrm>
            <a:off x="548075" y="6224663"/>
            <a:ext cx="7853521" cy="438221"/>
          </a:xfrm>
          <a:prstGeom prst="rect">
            <a:avLst/>
          </a:prstGeom>
          <a:noFill/>
          <a:ln>
            <a:noFill/>
          </a:ln>
        </p:spPr>
        <p:txBody>
          <a:bodyPr spcFirstLastPara="1" wrap="square" lIns="45700" tIns="45700" rIns="45700" bIns="45700" anchor="t" anchorCtr="0">
            <a:noAutofit/>
          </a:bodyPr>
          <a:lstStyle/>
          <a:p>
            <a:pPr marL="0" marR="0" lvl="0" indent="0" algn="r" rtl="0">
              <a:lnSpc>
                <a:spcPct val="80000"/>
              </a:lnSpc>
              <a:spcBef>
                <a:spcPts val="0"/>
              </a:spcBef>
              <a:spcAft>
                <a:spcPts val="0"/>
              </a:spcAft>
              <a:buClr>
                <a:srgbClr val="FFFFFF"/>
              </a:buClr>
              <a:buSzPts val="1500"/>
              <a:buFont typeface="Arial"/>
              <a:buNone/>
            </a:pPr>
            <a:r>
              <a:rPr lang="en-US" sz="1500" b="1" i="0" u="none" strike="noStrike" cap="none">
                <a:solidFill>
                  <a:srgbClr val="FFFFFF"/>
                </a:solidFill>
                <a:latin typeface="Arial"/>
                <a:ea typeface="Arial"/>
                <a:cs typeface="Arial"/>
                <a:sym typeface="Arial"/>
              </a:rPr>
              <a:t>NEW EMPLOYEE </a:t>
            </a:r>
            <a:endParaRPr sz="2000" b="0" i="0" u="none" strike="noStrike" cap="none">
              <a:solidFill>
                <a:srgbClr val="008000"/>
              </a:solidFill>
              <a:latin typeface="Arial"/>
              <a:ea typeface="Arial"/>
              <a:cs typeface="Arial"/>
              <a:sym typeface="Arial"/>
            </a:endParaRPr>
          </a:p>
          <a:p>
            <a:pPr marL="0" marR="0" lvl="0" indent="0" algn="r" rtl="0">
              <a:lnSpc>
                <a:spcPct val="8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ORIENTATION</a:t>
            </a:r>
            <a:endParaRPr sz="1400" b="0" i="0" u="none" strike="noStrike" cap="none">
              <a:solidFill>
                <a:srgbClr val="000000"/>
              </a:solidFill>
              <a:latin typeface="Arial"/>
              <a:ea typeface="Arial"/>
              <a:cs typeface="Arial"/>
              <a:sym typeface="Arial"/>
            </a:endParaRPr>
          </a:p>
        </p:txBody>
      </p:sp>
      <p:sp>
        <p:nvSpPr>
          <p:cNvPr id="238" name="Google Shape;238;p20"/>
          <p:cNvSpPr/>
          <p:nvPr/>
        </p:nvSpPr>
        <p:spPr>
          <a:xfrm>
            <a:off x="8474040" y="6215117"/>
            <a:ext cx="381625" cy="381625"/>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239" name="Google Shape;239;p20"/>
          <p:cNvSpPr txBox="1">
            <a:spLocks noGrp="1"/>
          </p:cNvSpPr>
          <p:nvPr>
            <p:ph type="sldNum" idx="12"/>
          </p:nvPr>
        </p:nvSpPr>
        <p:spPr>
          <a:xfrm>
            <a:off x="8511806" y="6196695"/>
            <a:ext cx="301909" cy="2888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C0C0C0"/>
              </a:buClr>
              <a:buSzPts val="1400"/>
              <a:buFont typeface="Arial"/>
              <a:buNone/>
            </a:pPr>
            <a:fld id="{00000000-1234-1234-1234-123412341234}" type="slidenum">
              <a:rPr lang="en-US" sz="1400">
                <a:solidFill>
                  <a:srgbClr val="C0C0C0"/>
                </a:solidFill>
              </a:rPr>
              <a:t>10</a:t>
            </a:fld>
            <a:endParaRPr/>
          </a:p>
        </p:txBody>
      </p:sp>
      <p:graphicFrame>
        <p:nvGraphicFramePr>
          <p:cNvPr id="240" name="Google Shape;240;p20"/>
          <p:cNvGraphicFramePr/>
          <p:nvPr/>
        </p:nvGraphicFramePr>
        <p:xfrm>
          <a:off x="841559" y="2051454"/>
          <a:ext cx="7315175" cy="3932050"/>
        </p:xfrm>
        <a:graphic>
          <a:graphicData uri="http://schemas.openxmlformats.org/drawingml/2006/table">
            <a:tbl>
              <a:tblPr firstRow="1" bandRow="1">
                <a:noFill/>
                <a:tableStyleId>{6FDF28B4-AF2E-4291-8024-DFA272372E27}</a:tableStyleId>
              </a:tblPr>
              <a:tblGrid>
                <a:gridCol w="1045025">
                  <a:extLst>
                    <a:ext uri="{9D8B030D-6E8A-4147-A177-3AD203B41FA5}">
                      <a16:colId xmlns:a16="http://schemas.microsoft.com/office/drawing/2014/main" val="20000"/>
                    </a:ext>
                  </a:extLst>
                </a:gridCol>
                <a:gridCol w="1045025">
                  <a:extLst>
                    <a:ext uri="{9D8B030D-6E8A-4147-A177-3AD203B41FA5}">
                      <a16:colId xmlns:a16="http://schemas.microsoft.com/office/drawing/2014/main" val="20001"/>
                    </a:ext>
                  </a:extLst>
                </a:gridCol>
                <a:gridCol w="1045025">
                  <a:extLst>
                    <a:ext uri="{9D8B030D-6E8A-4147-A177-3AD203B41FA5}">
                      <a16:colId xmlns:a16="http://schemas.microsoft.com/office/drawing/2014/main" val="20002"/>
                    </a:ext>
                  </a:extLst>
                </a:gridCol>
                <a:gridCol w="1045025">
                  <a:extLst>
                    <a:ext uri="{9D8B030D-6E8A-4147-A177-3AD203B41FA5}">
                      <a16:colId xmlns:a16="http://schemas.microsoft.com/office/drawing/2014/main" val="20003"/>
                    </a:ext>
                  </a:extLst>
                </a:gridCol>
                <a:gridCol w="1045025">
                  <a:extLst>
                    <a:ext uri="{9D8B030D-6E8A-4147-A177-3AD203B41FA5}">
                      <a16:colId xmlns:a16="http://schemas.microsoft.com/office/drawing/2014/main" val="20004"/>
                    </a:ext>
                  </a:extLst>
                </a:gridCol>
                <a:gridCol w="1045025">
                  <a:extLst>
                    <a:ext uri="{9D8B030D-6E8A-4147-A177-3AD203B41FA5}">
                      <a16:colId xmlns:a16="http://schemas.microsoft.com/office/drawing/2014/main" val="20005"/>
                    </a:ext>
                  </a:extLst>
                </a:gridCol>
                <a:gridCol w="1045025">
                  <a:extLst>
                    <a:ext uri="{9D8B030D-6E8A-4147-A177-3AD203B41FA5}">
                      <a16:colId xmlns:a16="http://schemas.microsoft.com/office/drawing/2014/main" val="20006"/>
                    </a:ext>
                  </a:extLst>
                </a:gridCol>
              </a:tblGrid>
              <a:tr h="261250">
                <a:tc>
                  <a:txBody>
                    <a:bodyPr/>
                    <a:lstStyle/>
                    <a:p>
                      <a:pPr marL="0" marR="0" lvl="0" indent="0" algn="ctr" rtl="0">
                        <a:lnSpc>
                          <a:spcPct val="100000"/>
                        </a:lnSpc>
                        <a:spcBef>
                          <a:spcPts val="0"/>
                        </a:spcBef>
                        <a:spcAft>
                          <a:spcPts val="0"/>
                        </a:spcAft>
                        <a:buClr>
                          <a:srgbClr val="FFFFFF"/>
                        </a:buClr>
                        <a:buSzPts val="1200"/>
                        <a:buFont typeface="Arial"/>
                        <a:buNone/>
                      </a:pPr>
                      <a:r>
                        <a:rPr lang="en-US" sz="1200" b="1" u="none" strike="noStrike" cap="none">
                          <a:solidFill>
                            <a:srgbClr val="FFFFFF"/>
                          </a:solidFill>
                        </a:rPr>
                        <a:t>Salary</a:t>
                      </a:r>
                      <a:br>
                        <a:rPr lang="en-US" sz="1200" b="1" u="none" strike="noStrike" cap="none">
                          <a:solidFill>
                            <a:srgbClr val="FFFFFF"/>
                          </a:solidFill>
                        </a:rPr>
                      </a:br>
                      <a:r>
                        <a:rPr lang="en-US" sz="1200" b="1" u="none" strike="noStrike" cap="none">
                          <a:solidFill>
                            <a:srgbClr val="FFFFFF"/>
                          </a:solidFill>
                        </a:rPr>
                        <a:t>$50,000</a:t>
                      </a:r>
                      <a:endParaRPr sz="1400" u="none" strike="noStrike" cap="none"/>
                    </a:p>
                  </a:txBody>
                  <a:tcPr marL="45725" marR="45725" marT="45725" marB="45725" anchor="ctr">
                    <a:solidFill>
                      <a:srgbClr val="165864"/>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en-US" sz="1200" b="1" u="none" strike="noStrike" cap="none">
                          <a:solidFill>
                            <a:srgbClr val="FFFFFF"/>
                          </a:solidFill>
                        </a:rPr>
                        <a:t>Basic</a:t>
                      </a:r>
                      <a:br>
                        <a:rPr lang="en-US" sz="1200" b="1" u="none" strike="noStrike" cap="none">
                          <a:solidFill>
                            <a:srgbClr val="FFFFFF"/>
                          </a:solidFill>
                        </a:rPr>
                      </a:br>
                      <a:r>
                        <a:rPr lang="en-US" sz="1200" b="1" u="none" strike="noStrike" cap="none">
                          <a:solidFill>
                            <a:srgbClr val="FFFFFF"/>
                          </a:solidFill>
                        </a:rPr>
                        <a:t>$52,000</a:t>
                      </a:r>
                      <a:endParaRPr sz="1400" u="none" strike="noStrike" cap="none"/>
                    </a:p>
                  </a:txBody>
                  <a:tcPr marL="45725" marR="45725" marT="45725" marB="45725" anchor="ctr">
                    <a:solidFill>
                      <a:srgbClr val="165864"/>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en-US" sz="1200" b="1" u="none" strike="noStrike" cap="none">
                          <a:solidFill>
                            <a:srgbClr val="FFFFFF"/>
                          </a:solidFill>
                        </a:rPr>
                        <a:t>Option A</a:t>
                      </a:r>
                      <a:br>
                        <a:rPr lang="en-US" sz="1200" b="1" u="none" strike="noStrike" cap="none">
                          <a:solidFill>
                            <a:srgbClr val="FFFFFF"/>
                          </a:solidFill>
                        </a:rPr>
                      </a:br>
                      <a:r>
                        <a:rPr lang="en-US" sz="1200" b="1" u="none" strike="noStrike" cap="none">
                          <a:solidFill>
                            <a:srgbClr val="FFFFFF"/>
                          </a:solidFill>
                        </a:rPr>
                        <a:t>$10,000</a:t>
                      </a:r>
                      <a:endParaRPr sz="1400" u="none" strike="noStrike" cap="none"/>
                    </a:p>
                  </a:txBody>
                  <a:tcPr marL="45725" marR="45725" marT="45725" marB="45725" anchor="ctr">
                    <a:solidFill>
                      <a:srgbClr val="165864"/>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en-US" sz="1200" b="1" u="none" strike="noStrike" cap="none">
                          <a:solidFill>
                            <a:srgbClr val="FFFFFF"/>
                          </a:solidFill>
                        </a:rPr>
                        <a:t>Option B</a:t>
                      </a:r>
                      <a:br>
                        <a:rPr lang="en-US" sz="1200" b="1" u="none" strike="noStrike" cap="none">
                          <a:solidFill>
                            <a:srgbClr val="FFFFFF"/>
                          </a:solidFill>
                        </a:rPr>
                      </a:br>
                      <a:r>
                        <a:rPr lang="en-US" sz="1200" b="1" u="none" strike="noStrike" cap="none">
                          <a:solidFill>
                            <a:srgbClr val="FFFFFF"/>
                          </a:solidFill>
                        </a:rPr>
                        <a:t>$250,000</a:t>
                      </a:r>
                      <a:endParaRPr sz="1400" u="none" strike="noStrike" cap="none"/>
                    </a:p>
                  </a:txBody>
                  <a:tcPr marL="45725" marR="45725" marT="45725" marB="45725" anchor="ctr">
                    <a:solidFill>
                      <a:srgbClr val="165864"/>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Option C</a:t>
                      </a:r>
                      <a:endParaRPr sz="1400" u="none" strike="noStrike" cap="none"/>
                    </a:p>
                    <a:p>
                      <a:pPr marL="0" marR="0" lvl="0" indent="0" algn="ctr" rtl="0">
                        <a:lnSpc>
                          <a:spcPct val="100000"/>
                        </a:lnSpc>
                        <a:spcBef>
                          <a:spcPts val="0"/>
                        </a:spcBef>
                        <a:spcAft>
                          <a:spcPts val="0"/>
                        </a:spcAft>
                        <a:buClr>
                          <a:schemeClr val="dk1"/>
                        </a:buClr>
                        <a:buSzPts val="1200"/>
                        <a:buFont typeface="Arial"/>
                        <a:buNone/>
                      </a:pPr>
                      <a:r>
                        <a:rPr lang="en-US" sz="1200" u="none" strike="noStrike" cap="none"/>
                        <a:t>$25,000</a:t>
                      </a:r>
                      <a:endParaRPr sz="1400" u="none" strike="noStrike" cap="none"/>
                    </a:p>
                    <a:p>
                      <a:pPr marL="0" marR="0" lvl="0" indent="0" algn="ctr" rtl="0">
                        <a:lnSpc>
                          <a:spcPct val="100000"/>
                        </a:lnSpc>
                        <a:spcBef>
                          <a:spcPts val="0"/>
                        </a:spcBef>
                        <a:spcAft>
                          <a:spcPts val="0"/>
                        </a:spcAft>
                        <a:buClr>
                          <a:schemeClr val="dk1"/>
                        </a:buClr>
                        <a:buSzPts val="1200"/>
                        <a:buFont typeface="Arial"/>
                        <a:buNone/>
                      </a:pPr>
                      <a:r>
                        <a:rPr lang="en-US" sz="1200" u="none" strike="noStrike" cap="none"/>
                        <a:t>$12,500</a:t>
                      </a:r>
                      <a:endParaRPr sz="1400" u="none" strike="noStrike" cap="none"/>
                    </a:p>
                  </a:txBody>
                  <a:tcPr marL="45725" marR="45725" marT="45725" marB="45725" anchor="ctr">
                    <a:solidFill>
                      <a:srgbClr val="165864"/>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en-US" sz="1200" b="1" u="none" strike="noStrike" cap="none">
                          <a:solidFill>
                            <a:srgbClr val="FFFFFF"/>
                          </a:solidFill>
                        </a:rPr>
                        <a:t>Bi-Weekly</a:t>
                      </a:r>
                      <a:br>
                        <a:rPr lang="en-US" sz="1200" b="1" u="none" strike="noStrike" cap="none">
                          <a:solidFill>
                            <a:srgbClr val="FFFFFF"/>
                          </a:solidFill>
                        </a:rPr>
                      </a:br>
                      <a:r>
                        <a:rPr lang="en-US" sz="1200" b="1" u="none" strike="noStrike" cap="none">
                          <a:solidFill>
                            <a:srgbClr val="FFFFFF"/>
                          </a:solidFill>
                        </a:rPr>
                        <a:t>Premium</a:t>
                      </a:r>
                      <a:endParaRPr sz="1400" u="none" strike="noStrike" cap="none"/>
                    </a:p>
                  </a:txBody>
                  <a:tcPr marL="45725" marR="45725" marT="45725" marB="45725" anchor="ctr">
                    <a:solidFill>
                      <a:srgbClr val="165864"/>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en-US" sz="1200" b="1" u="none" strike="noStrike" cap="none">
                          <a:solidFill>
                            <a:srgbClr val="FFFFFF"/>
                          </a:solidFill>
                        </a:rPr>
                        <a:t>Total Coverage</a:t>
                      </a:r>
                      <a:endParaRPr sz="1400" u="none" strike="noStrike" cap="none"/>
                    </a:p>
                  </a:txBody>
                  <a:tcPr marL="45725" marR="45725" marT="45725" marB="45725" anchor="ctr">
                    <a:solidFill>
                      <a:srgbClr val="165864"/>
                    </a:solidFill>
                  </a:tcPr>
                </a:tc>
                <a:extLst>
                  <a:ext uri="{0D108BD9-81ED-4DB2-BD59-A6C34878D82A}">
                    <a16:rowId xmlns:a16="http://schemas.microsoft.com/office/drawing/2014/main" val="10000"/>
                  </a:ext>
                </a:extLst>
              </a:tr>
              <a:tr h="261250">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t>Under 35</a:t>
                      </a:r>
                      <a:endParaRPr sz="1400" u="none" strike="noStrike" cap="none"/>
                    </a:p>
                  </a:txBody>
                  <a:tcPr marL="45725" marR="45725" marT="45725" marB="45725"/>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7.80</a:t>
                      </a:r>
                      <a:endParaRPr sz="1400" u="none" strike="noStrike" cap="none"/>
                    </a:p>
                  </a:txBody>
                  <a:tcPr marL="0" marR="0" marT="0" marB="0"/>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0.20</a:t>
                      </a:r>
                      <a:endParaRPr sz="1400" u="none" strike="noStrike" cap="none"/>
                    </a:p>
                  </a:txBody>
                  <a:tcPr marL="0" marR="0" marT="0" marB="0"/>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5.00</a:t>
                      </a:r>
                      <a:endParaRPr sz="1400" u="none" strike="noStrike" cap="none"/>
                    </a:p>
                  </a:txBody>
                  <a:tcPr marL="0" marR="0" marT="0" marB="0"/>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1.11</a:t>
                      </a:r>
                      <a:endParaRPr sz="1400" u="none" strike="noStrike" cap="none"/>
                    </a:p>
                  </a:txBody>
                  <a:tcPr marL="0" marR="0" marT="0" marB="0"/>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$14.11</a:t>
                      </a:r>
                      <a:endParaRPr sz="1400" u="none" strike="noStrike" cap="none"/>
                    </a:p>
                  </a:txBody>
                  <a:tcPr marL="0" marR="0" marT="0" marB="0">
                    <a:solidFill>
                      <a:srgbClr val="FFFF00"/>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$364,000 </a:t>
                      </a:r>
                      <a:endParaRPr sz="1400" u="none" strike="noStrike" cap="none"/>
                    </a:p>
                  </a:txBody>
                  <a:tcPr marL="0" marR="0" marT="0" marB="0"/>
                </a:tc>
                <a:extLst>
                  <a:ext uri="{0D108BD9-81ED-4DB2-BD59-A6C34878D82A}">
                    <a16:rowId xmlns:a16="http://schemas.microsoft.com/office/drawing/2014/main" val="10001"/>
                  </a:ext>
                </a:extLst>
              </a:tr>
              <a:tr h="261250">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t>35-39</a:t>
                      </a:r>
                      <a:endParaRPr sz="1400" u="none" strike="noStrike" cap="none"/>
                    </a:p>
                  </a:txBody>
                  <a:tcPr marL="45725" marR="45725" marT="45725" marB="45725"/>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7.80</a:t>
                      </a:r>
                      <a:endParaRPr sz="1400" u="none" strike="noStrike" cap="none"/>
                    </a:p>
                  </a:txBody>
                  <a:tcPr marL="0" marR="0" marT="0" marB="0"/>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0.30</a:t>
                      </a:r>
                      <a:endParaRPr sz="1400" u="none" strike="noStrike" cap="none"/>
                    </a:p>
                  </a:txBody>
                  <a:tcPr marL="0" marR="0" marT="0" marB="0"/>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7.50</a:t>
                      </a:r>
                      <a:endParaRPr sz="1400" u="none" strike="noStrike" cap="none"/>
                    </a:p>
                  </a:txBody>
                  <a:tcPr marL="0" marR="0" marT="0" marB="0"/>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1.36</a:t>
                      </a:r>
                      <a:endParaRPr sz="1400" u="none" strike="noStrike" cap="none"/>
                    </a:p>
                  </a:txBody>
                  <a:tcPr marL="0" marR="0" marT="0" marB="0"/>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$16.96 </a:t>
                      </a:r>
                      <a:endParaRPr sz="1400" u="none" strike="noStrike" cap="none"/>
                    </a:p>
                  </a:txBody>
                  <a:tcPr marL="0" marR="0" marT="0" marB="0">
                    <a:solidFill>
                      <a:srgbClr val="FFFF00"/>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$343,200 </a:t>
                      </a:r>
                      <a:endParaRPr sz="1400" u="none" strike="noStrike" cap="none"/>
                    </a:p>
                  </a:txBody>
                  <a:tcPr marL="0" marR="0" marT="0" marB="0"/>
                </a:tc>
                <a:extLst>
                  <a:ext uri="{0D108BD9-81ED-4DB2-BD59-A6C34878D82A}">
                    <a16:rowId xmlns:a16="http://schemas.microsoft.com/office/drawing/2014/main" val="10002"/>
                  </a:ext>
                </a:extLst>
              </a:tr>
              <a:tr h="261250">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t>40-44</a:t>
                      </a:r>
                      <a:endParaRPr sz="1400" u="none" strike="noStrike" cap="none"/>
                    </a:p>
                  </a:txBody>
                  <a:tcPr marL="45725" marR="45725" marT="45725" marB="45725">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7.80</a:t>
                      </a:r>
                      <a:endParaRPr sz="1400" u="none" strike="noStrike" cap="none"/>
                    </a:p>
                  </a:txBody>
                  <a:tcPr marL="0" marR="0" marT="0" marB="0">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0.40</a:t>
                      </a:r>
                      <a:endParaRPr sz="1400" u="none" strike="noStrike" cap="none"/>
                    </a:p>
                  </a:txBody>
                  <a:tcPr marL="0" marR="0" marT="0" marB="0">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10.000</a:t>
                      </a:r>
                      <a:endParaRPr sz="1400" u="none" strike="noStrike" cap="none"/>
                    </a:p>
                  </a:txBody>
                  <a:tcPr marL="0" marR="0" marT="0" marB="0">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2.05</a:t>
                      </a:r>
                      <a:endParaRPr sz="1400" u="none" strike="noStrike" cap="none"/>
                    </a:p>
                  </a:txBody>
                  <a:tcPr marL="0" marR="0" marT="0" marB="0">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$23.00 </a:t>
                      </a:r>
                      <a:endParaRPr sz="1400" u="none" strike="noStrike" cap="none"/>
                    </a:p>
                  </a:txBody>
                  <a:tcPr marL="0" marR="0" marT="0" marB="0">
                    <a:lnB w="38100" cap="flat" cmpd="sng">
                      <a:solidFill>
                        <a:srgbClr val="D35556"/>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$317,200 </a:t>
                      </a:r>
                      <a:endParaRPr sz="1400" u="none" strike="noStrike" cap="none"/>
                    </a:p>
                  </a:txBody>
                  <a:tcPr marL="0" marR="0" marT="0" marB="0"/>
                </a:tc>
                <a:extLst>
                  <a:ext uri="{0D108BD9-81ED-4DB2-BD59-A6C34878D82A}">
                    <a16:rowId xmlns:a16="http://schemas.microsoft.com/office/drawing/2014/main" val="10003"/>
                  </a:ext>
                </a:extLst>
              </a:tr>
              <a:tr h="261250">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t>45-49</a:t>
                      </a:r>
                      <a:endParaRPr sz="1400" u="none" strike="noStrike" cap="none"/>
                    </a:p>
                  </a:txBody>
                  <a:tcPr marL="45725" marR="45725" marT="45725" marB="45725">
                    <a:lnL w="38100" cap="flat" cmpd="sng">
                      <a:solidFill>
                        <a:srgbClr val="D35556"/>
                      </a:solidFill>
                      <a:prstDash val="solid"/>
                      <a:round/>
                      <a:headEnd type="none" w="sm" len="sm"/>
                      <a:tailEnd type="none" w="sm" len="sm"/>
                    </a:lnL>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7.80</a:t>
                      </a:r>
                      <a:endParaRPr sz="1400" u="none" strike="noStrike" cap="none"/>
                    </a:p>
                  </a:txBody>
                  <a:tcPr marL="0" marR="0" marT="0" marB="0">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0.70</a:t>
                      </a:r>
                      <a:endParaRPr sz="1400" u="none" strike="noStrike" cap="none"/>
                    </a:p>
                  </a:txBody>
                  <a:tcPr marL="0" marR="0" marT="0" marB="0">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17.50</a:t>
                      </a:r>
                      <a:endParaRPr sz="1400" u="none" strike="noStrike" cap="none"/>
                    </a:p>
                  </a:txBody>
                  <a:tcPr marL="0" marR="0" marT="0" marB="0">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2.95</a:t>
                      </a:r>
                      <a:endParaRPr sz="1400" u="none" strike="noStrike" cap="none"/>
                    </a:p>
                  </a:txBody>
                  <a:tcPr marL="0" marR="0" marT="0" marB="0">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$28.96</a:t>
                      </a:r>
                      <a:endParaRPr sz="1400" u="none" strike="noStrike" cap="none"/>
                    </a:p>
                  </a:txBody>
                  <a:tcPr marL="0" marR="0" marT="0" marB="0">
                    <a:lnR w="38100" cap="flat" cmpd="sng">
                      <a:solidFill>
                        <a:srgbClr val="D35556"/>
                      </a:solidFill>
                      <a:prstDash val="solid"/>
                      <a:round/>
                      <a:headEnd type="none" w="sm" len="sm"/>
                      <a:tailEnd type="none" w="sm" len="sm"/>
                    </a:lnR>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$312,000 </a:t>
                      </a:r>
                      <a:endParaRPr sz="1400" u="none" strike="noStrike" cap="none"/>
                    </a:p>
                  </a:txBody>
                  <a:tcPr marL="0" marR="0" marT="0" marB="0">
                    <a:lnL w="38100" cap="flat" cmpd="sng">
                      <a:solidFill>
                        <a:srgbClr val="D35556"/>
                      </a:solidFill>
                      <a:prstDash val="solid"/>
                      <a:round/>
                      <a:headEnd type="none" w="sm" len="sm"/>
                      <a:tailEnd type="none" w="sm" len="sm"/>
                    </a:lnL>
                  </a:tcPr>
                </a:tc>
                <a:extLst>
                  <a:ext uri="{0D108BD9-81ED-4DB2-BD59-A6C34878D82A}">
                    <a16:rowId xmlns:a16="http://schemas.microsoft.com/office/drawing/2014/main" val="10004"/>
                  </a:ext>
                </a:extLst>
              </a:tr>
              <a:tr h="261250">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t>50-54</a:t>
                      </a:r>
                      <a:endParaRPr sz="1400" u="none" strike="noStrike" cap="none"/>
                    </a:p>
                  </a:txBody>
                  <a:tcPr marL="45725" marR="45725" marT="45725" marB="45725">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7.80</a:t>
                      </a:r>
                      <a:endParaRPr sz="1400" u="none" strike="noStrike" cap="none"/>
                    </a:p>
                  </a:txBody>
                  <a:tcPr marL="0" marR="0" marT="0" marB="0">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1.10</a:t>
                      </a:r>
                      <a:endParaRPr sz="1400" u="none" strike="noStrike" cap="none"/>
                    </a:p>
                  </a:txBody>
                  <a:tcPr marL="0" marR="0" marT="0" marB="0">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27.50</a:t>
                      </a:r>
                      <a:endParaRPr sz="1400" u="none" strike="noStrike" cap="none"/>
                    </a:p>
                  </a:txBody>
                  <a:tcPr marL="0" marR="0" marT="0" marB="0">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4.59</a:t>
                      </a:r>
                      <a:endParaRPr sz="1400" u="none" strike="noStrike" cap="none"/>
                    </a:p>
                  </a:txBody>
                  <a:tcPr marL="0" marR="0" marT="0" marB="0">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$40.99</a:t>
                      </a:r>
                      <a:endParaRPr sz="1400" u="none" strike="noStrike" cap="none"/>
                    </a:p>
                  </a:txBody>
                  <a:tcPr marL="0" marR="0" marT="0" marB="0">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$312,000 </a:t>
                      </a:r>
                      <a:endParaRPr sz="1400" u="none" strike="noStrike" cap="none"/>
                    </a:p>
                  </a:txBody>
                  <a:tcPr marL="0" marR="0" marT="0" marB="0"/>
                </a:tc>
                <a:extLst>
                  <a:ext uri="{0D108BD9-81ED-4DB2-BD59-A6C34878D82A}">
                    <a16:rowId xmlns:a16="http://schemas.microsoft.com/office/drawing/2014/main" val="10005"/>
                  </a:ext>
                </a:extLst>
              </a:tr>
              <a:tr h="261250">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t>55-59</a:t>
                      </a:r>
                      <a:endParaRPr sz="1400" u="none" strike="noStrike" cap="none"/>
                    </a:p>
                  </a:txBody>
                  <a:tcPr marL="45725" marR="45725" marT="45725" marB="45725">
                    <a:lnL w="38100" cap="flat" cmpd="sng">
                      <a:solidFill>
                        <a:srgbClr val="D35556"/>
                      </a:solidFill>
                      <a:prstDash val="solid"/>
                      <a:round/>
                      <a:headEnd type="none" w="sm" len="sm"/>
                      <a:tailEnd type="none" w="sm" len="sm"/>
                    </a:lnL>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7.80</a:t>
                      </a:r>
                      <a:endParaRPr sz="1400" u="none" strike="noStrike" cap="none"/>
                    </a:p>
                  </a:txBody>
                  <a:tcPr marL="0" marR="0" marT="0" marB="0">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2.00</a:t>
                      </a:r>
                      <a:endParaRPr sz="1400" u="none" strike="noStrike" cap="none"/>
                    </a:p>
                  </a:txBody>
                  <a:tcPr marL="0" marR="0" marT="0" marB="0">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50.00</a:t>
                      </a:r>
                      <a:endParaRPr sz="1400" u="none" strike="noStrike" cap="none"/>
                    </a:p>
                  </a:txBody>
                  <a:tcPr marL="0" marR="0" marT="0" marB="0">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7.41</a:t>
                      </a:r>
                      <a:endParaRPr sz="1400" u="none" strike="noStrike" cap="none"/>
                    </a:p>
                  </a:txBody>
                  <a:tcPr marL="0" marR="0" marT="0" marB="0">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$67.21 </a:t>
                      </a:r>
                      <a:endParaRPr sz="1400" u="none" strike="noStrike" cap="none"/>
                    </a:p>
                  </a:txBody>
                  <a:tcPr marL="0" marR="0" marT="0" marB="0">
                    <a:lnR w="38100" cap="flat" cmpd="sng">
                      <a:solidFill>
                        <a:srgbClr val="D35556"/>
                      </a:solidFill>
                      <a:prstDash val="solid"/>
                      <a:round/>
                      <a:headEnd type="none" w="sm" len="sm"/>
                      <a:tailEnd type="none" w="sm" len="sm"/>
                    </a:lnR>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$312,000 </a:t>
                      </a:r>
                      <a:endParaRPr sz="1400" u="none" strike="noStrike" cap="none"/>
                    </a:p>
                  </a:txBody>
                  <a:tcPr marL="0" marR="0" marT="0" marB="0">
                    <a:lnL w="38100" cap="flat" cmpd="sng">
                      <a:solidFill>
                        <a:srgbClr val="D35556"/>
                      </a:solidFill>
                      <a:prstDash val="solid"/>
                      <a:round/>
                      <a:headEnd type="none" w="sm" len="sm"/>
                      <a:tailEnd type="none" w="sm" len="sm"/>
                    </a:lnL>
                  </a:tcPr>
                </a:tc>
                <a:extLst>
                  <a:ext uri="{0D108BD9-81ED-4DB2-BD59-A6C34878D82A}">
                    <a16:rowId xmlns:a16="http://schemas.microsoft.com/office/drawing/2014/main" val="10006"/>
                  </a:ext>
                </a:extLst>
              </a:tr>
              <a:tr h="261250">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t>60-64</a:t>
                      </a:r>
                      <a:endParaRPr sz="1400" u="none" strike="noStrike" cap="none"/>
                    </a:p>
                  </a:txBody>
                  <a:tcPr marL="45725" marR="45725" marT="45725" marB="45725">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7.80</a:t>
                      </a:r>
                      <a:endParaRPr sz="1400" u="none" strike="noStrike" cap="none"/>
                    </a:p>
                  </a:txBody>
                  <a:tcPr marL="0" marR="0" marT="0" marB="0">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6.00</a:t>
                      </a:r>
                      <a:endParaRPr sz="1400" u="none" strike="noStrike" cap="none"/>
                    </a:p>
                  </a:txBody>
                  <a:tcPr marL="0" marR="0" marT="0" marB="0">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110.00</a:t>
                      </a:r>
                      <a:endParaRPr sz="1400" u="none" strike="noStrike" cap="none"/>
                    </a:p>
                  </a:txBody>
                  <a:tcPr marL="0" marR="0" marT="0" marB="0">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13.50</a:t>
                      </a:r>
                      <a:endParaRPr sz="1400" u="none" strike="noStrike" cap="none"/>
                    </a:p>
                  </a:txBody>
                  <a:tcPr marL="0" marR="0" marT="0" marB="0">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$137.30 </a:t>
                      </a:r>
                      <a:endParaRPr sz="1400" u="none" strike="noStrike" cap="none"/>
                    </a:p>
                  </a:txBody>
                  <a:tcPr marL="0" marR="0" marT="0" marB="0">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$312,000 </a:t>
                      </a:r>
                      <a:endParaRPr sz="1400" u="none" strike="noStrike" cap="none"/>
                    </a:p>
                  </a:txBody>
                  <a:tcPr marL="0" marR="0" marT="0" marB="0"/>
                </a:tc>
                <a:extLst>
                  <a:ext uri="{0D108BD9-81ED-4DB2-BD59-A6C34878D82A}">
                    <a16:rowId xmlns:a16="http://schemas.microsoft.com/office/drawing/2014/main" val="10007"/>
                  </a:ext>
                </a:extLst>
              </a:tr>
              <a:tr h="261250">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t>65-69*</a:t>
                      </a:r>
                      <a:endParaRPr sz="1400" u="none" strike="noStrike" cap="none"/>
                    </a:p>
                  </a:txBody>
                  <a:tcPr marL="45725" marR="45725" marT="45725" marB="45725">
                    <a:lnL w="38100" cap="flat" cmpd="sng">
                      <a:solidFill>
                        <a:srgbClr val="D35556"/>
                      </a:solidFill>
                      <a:prstDash val="solid"/>
                      <a:round/>
                      <a:headEnd type="none" w="sm" len="sm"/>
                      <a:tailEnd type="none" w="sm" len="sm"/>
                    </a:lnL>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7.80</a:t>
                      </a:r>
                      <a:endParaRPr sz="1400" u="none" strike="noStrike" cap="none"/>
                    </a:p>
                  </a:txBody>
                  <a:tcPr marL="0" marR="0" marT="0" marB="0">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6.00</a:t>
                      </a:r>
                      <a:endParaRPr sz="1400" u="none" strike="noStrike" cap="none"/>
                    </a:p>
                  </a:txBody>
                  <a:tcPr marL="0" marR="0" marT="0" marB="0">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135.00</a:t>
                      </a:r>
                      <a:endParaRPr sz="1400" u="none" strike="noStrike" cap="none"/>
                    </a:p>
                  </a:txBody>
                  <a:tcPr marL="0" marR="0" marT="0" marB="0">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15.69</a:t>
                      </a:r>
                      <a:endParaRPr sz="1400" u="none" strike="noStrike" cap="none"/>
                    </a:p>
                  </a:txBody>
                  <a:tcPr marL="0" marR="0" marT="0" marB="0">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$158.49 </a:t>
                      </a:r>
                      <a:endParaRPr sz="1400" u="none" strike="noStrike" cap="none"/>
                    </a:p>
                  </a:txBody>
                  <a:tcPr marL="0" marR="0" marT="0" marB="0">
                    <a:lnR w="38100" cap="flat" cmpd="sng">
                      <a:solidFill>
                        <a:srgbClr val="D35556"/>
                      </a:solidFill>
                      <a:prstDash val="solid"/>
                      <a:round/>
                      <a:headEnd type="none" w="sm" len="sm"/>
                      <a:tailEnd type="none" w="sm" len="sm"/>
                    </a:lnR>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$312,000 </a:t>
                      </a:r>
                      <a:endParaRPr sz="1400" u="none" strike="noStrike" cap="none"/>
                    </a:p>
                  </a:txBody>
                  <a:tcPr marL="0" marR="0" marT="0" marB="0">
                    <a:lnL w="38100" cap="flat" cmpd="sng">
                      <a:solidFill>
                        <a:srgbClr val="D35556"/>
                      </a:solidFill>
                      <a:prstDash val="solid"/>
                      <a:round/>
                      <a:headEnd type="none" w="sm" len="sm"/>
                      <a:tailEnd type="none" w="sm" len="sm"/>
                    </a:lnL>
                  </a:tcPr>
                </a:tc>
                <a:extLst>
                  <a:ext uri="{0D108BD9-81ED-4DB2-BD59-A6C34878D82A}">
                    <a16:rowId xmlns:a16="http://schemas.microsoft.com/office/drawing/2014/main" val="10008"/>
                  </a:ext>
                </a:extLst>
              </a:tr>
              <a:tr h="261250">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t>70-74*</a:t>
                      </a:r>
                      <a:endParaRPr sz="1400" u="none" strike="noStrike" cap="none"/>
                    </a:p>
                  </a:txBody>
                  <a:tcPr marL="45725" marR="45725" marT="45725" marB="45725">
                    <a:lnT w="38100" cap="flat" cmpd="sng">
                      <a:solidFill>
                        <a:srgbClr val="D35556"/>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7.80</a:t>
                      </a:r>
                      <a:endParaRPr sz="1400" u="none" strike="noStrike" cap="none"/>
                    </a:p>
                  </a:txBody>
                  <a:tcPr marL="0" marR="0" marT="0" marB="0">
                    <a:lnT w="38100" cap="flat" cmpd="sng">
                      <a:solidFill>
                        <a:srgbClr val="D35556"/>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6.00</a:t>
                      </a:r>
                      <a:endParaRPr sz="1400" u="none" strike="noStrike" cap="none"/>
                    </a:p>
                  </a:txBody>
                  <a:tcPr marL="0" marR="0" marT="0" marB="0">
                    <a:lnT w="38100" cap="flat" cmpd="sng">
                      <a:solidFill>
                        <a:srgbClr val="D35556"/>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240.00</a:t>
                      </a:r>
                      <a:endParaRPr sz="1400" u="none" strike="noStrike" cap="none"/>
                    </a:p>
                  </a:txBody>
                  <a:tcPr marL="0" marR="0" marT="0" marB="0">
                    <a:lnT w="38100" cap="flat" cmpd="sng">
                      <a:solidFill>
                        <a:srgbClr val="D35556"/>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19.15</a:t>
                      </a:r>
                      <a:endParaRPr sz="1400" u="none" strike="noStrike" cap="none"/>
                    </a:p>
                  </a:txBody>
                  <a:tcPr marL="0" marR="0" marT="0" marB="0">
                    <a:lnT w="38100" cap="flat" cmpd="sng">
                      <a:solidFill>
                        <a:srgbClr val="D35556"/>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$266.95 </a:t>
                      </a:r>
                      <a:endParaRPr sz="1400" u="none" strike="noStrike" cap="none"/>
                    </a:p>
                  </a:txBody>
                  <a:tcPr marL="0" marR="0" marT="0" marB="0">
                    <a:lnT w="38100" cap="flat" cmpd="sng">
                      <a:solidFill>
                        <a:srgbClr val="D35556"/>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$312,000 </a:t>
                      </a:r>
                      <a:endParaRPr sz="1400" u="none" strike="noStrike" cap="none"/>
                    </a:p>
                  </a:txBody>
                  <a:tcPr marL="0" marR="0" marT="0" marB="0"/>
                </a:tc>
                <a:extLst>
                  <a:ext uri="{0D108BD9-81ED-4DB2-BD59-A6C34878D82A}">
                    <a16:rowId xmlns:a16="http://schemas.microsoft.com/office/drawing/2014/main" val="10009"/>
                  </a:ext>
                </a:extLst>
              </a:tr>
              <a:tr h="261250">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t>75-79*</a:t>
                      </a:r>
                      <a:endParaRPr sz="1400" u="none" strike="noStrike" cap="none"/>
                    </a:p>
                  </a:txBody>
                  <a:tcPr marL="45725" marR="45725" marT="45725" marB="45725"/>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7.80</a:t>
                      </a:r>
                      <a:endParaRPr sz="1400" u="none" strike="noStrike" cap="none"/>
                    </a:p>
                  </a:txBody>
                  <a:tcPr marL="0" marR="0" marT="0" marB="0"/>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6.00</a:t>
                      </a:r>
                      <a:endParaRPr sz="1400" u="none" strike="noStrike" cap="none"/>
                    </a:p>
                  </a:txBody>
                  <a:tcPr marL="0" marR="0" marT="0" marB="0"/>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450.00</a:t>
                      </a:r>
                      <a:endParaRPr sz="1400" u="none" strike="noStrike" cap="none"/>
                    </a:p>
                  </a:txBody>
                  <a:tcPr marL="0" marR="0" marT="0" marB="0"/>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26.31</a:t>
                      </a:r>
                      <a:endParaRPr sz="1400" u="none" strike="noStrike" cap="none"/>
                    </a:p>
                  </a:txBody>
                  <a:tcPr marL="0" marR="0" marT="0" marB="0"/>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$484.11</a:t>
                      </a:r>
                      <a:endParaRPr sz="1400" u="none" strike="noStrike" cap="none"/>
                    </a:p>
                  </a:txBody>
                  <a:tcPr marL="0" marR="0" marT="0" marB="0">
                    <a:solidFill>
                      <a:srgbClr val="FFFF00"/>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$312,000 </a:t>
                      </a:r>
                      <a:endParaRPr sz="1400" u="none" strike="noStrike" cap="none"/>
                    </a:p>
                  </a:txBody>
                  <a:tcPr marL="0" marR="0" marT="0" marB="0"/>
                </a:tc>
                <a:extLst>
                  <a:ext uri="{0D108BD9-81ED-4DB2-BD59-A6C34878D82A}">
                    <a16:rowId xmlns:a16="http://schemas.microsoft.com/office/drawing/2014/main" val="10010"/>
                  </a:ext>
                </a:extLst>
              </a:tr>
              <a:tr h="261250">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t>80+*</a:t>
                      </a:r>
                      <a:endParaRPr sz="1400" u="none" strike="noStrike" cap="none"/>
                    </a:p>
                  </a:txBody>
                  <a:tcPr marL="45725" marR="45725" marT="45725" marB="45725"/>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7.80</a:t>
                      </a:r>
                      <a:endParaRPr sz="1400" u="none" strike="noStrike" cap="none"/>
                    </a:p>
                  </a:txBody>
                  <a:tcPr marL="0" marR="0" marT="0" marB="0"/>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6.00</a:t>
                      </a:r>
                      <a:endParaRPr sz="1400" u="none" strike="noStrike" cap="none"/>
                    </a:p>
                  </a:txBody>
                  <a:tcPr marL="0" marR="0" marT="0" marB="0"/>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660.00</a:t>
                      </a:r>
                      <a:endParaRPr sz="1400" u="none" strike="noStrike" cap="none"/>
                    </a:p>
                  </a:txBody>
                  <a:tcPr marL="0" marR="0" marT="0" marB="0"/>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36.00</a:t>
                      </a:r>
                      <a:endParaRPr sz="1400" u="none" strike="noStrike" cap="none"/>
                    </a:p>
                  </a:txBody>
                  <a:tcPr marL="0" marR="0" marT="0" marB="0"/>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$703.80</a:t>
                      </a:r>
                      <a:endParaRPr sz="1400" u="none" strike="noStrike" cap="none"/>
                    </a:p>
                  </a:txBody>
                  <a:tcPr marL="0" marR="0" marT="0" marB="0">
                    <a:solidFill>
                      <a:srgbClr val="FFFF00"/>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$312,000 </a:t>
                      </a:r>
                      <a:endParaRPr sz="1400" u="none" strike="noStrike" cap="none"/>
                    </a:p>
                  </a:txBody>
                  <a:tcPr marL="0" marR="0" marT="0" marB="0"/>
                </a:tc>
                <a:extLst>
                  <a:ext uri="{0D108BD9-81ED-4DB2-BD59-A6C34878D82A}">
                    <a16:rowId xmlns:a16="http://schemas.microsoft.com/office/drawing/2014/main" val="10011"/>
                  </a:ext>
                </a:extLst>
              </a:tr>
              <a:tr h="261250">
                <a:tc gridSpan="7">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t>* This premium is only for active employees working past age 65</a:t>
                      </a:r>
                      <a:endParaRPr sz="1400" u="none" strike="noStrike" cap="none"/>
                    </a:p>
                  </a:txBody>
                  <a:tcPr marL="45725" marR="45725"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pic>
        <p:nvPicPr>
          <p:cNvPr id="241" name="Google Shape;241;p20" descr="Picture 14"/>
          <p:cNvPicPr preferRelativeResize="0"/>
          <p:nvPr/>
        </p:nvPicPr>
        <p:blipFill rotWithShape="1">
          <a:blip r:embed="rId3">
            <a:alphaModFix/>
          </a:blip>
          <a:srcRect/>
          <a:stretch/>
        </p:blipFill>
        <p:spPr>
          <a:xfrm>
            <a:off x="387619" y="6233886"/>
            <a:ext cx="2011617" cy="381218"/>
          </a:xfrm>
          <a:prstGeom prst="rect">
            <a:avLst/>
          </a:prstGeom>
          <a:noFill/>
          <a:ln>
            <a:noFill/>
          </a:ln>
        </p:spPr>
      </p:pic>
      <p:grpSp>
        <p:nvGrpSpPr>
          <p:cNvPr id="242" name="Google Shape;242;p20"/>
          <p:cNvGrpSpPr/>
          <p:nvPr/>
        </p:nvGrpSpPr>
        <p:grpSpPr>
          <a:xfrm>
            <a:off x="6724994" y="488392"/>
            <a:ext cx="1794301" cy="1512379"/>
            <a:chOff x="-1" y="-1"/>
            <a:chExt cx="1794300" cy="1512377"/>
          </a:xfrm>
        </p:grpSpPr>
        <p:grpSp>
          <p:nvGrpSpPr>
            <p:cNvPr id="243" name="Google Shape;243;p20"/>
            <p:cNvGrpSpPr/>
            <p:nvPr/>
          </p:nvGrpSpPr>
          <p:grpSpPr>
            <a:xfrm>
              <a:off x="899760" y="-1"/>
              <a:ext cx="894539" cy="894850"/>
              <a:chOff x="0" y="0"/>
              <a:chExt cx="894537" cy="894848"/>
            </a:xfrm>
          </p:grpSpPr>
          <p:sp>
            <p:nvSpPr>
              <p:cNvPr id="244" name="Google Shape;244;p20"/>
              <p:cNvSpPr/>
              <p:nvPr/>
            </p:nvSpPr>
            <p:spPr>
              <a:xfrm rot="-1158268">
                <a:off x="286765" y="286240"/>
                <a:ext cx="321256" cy="322280"/>
              </a:xfrm>
              <a:custGeom>
                <a:avLst/>
                <a:gdLst/>
                <a:ahLst/>
                <a:cxnLst/>
                <a:rect l="l" t="t" r="r" b="b"/>
                <a:pathLst>
                  <a:path w="20287" h="21600" extrusionOk="0">
                    <a:moveTo>
                      <a:pt x="10152" y="0"/>
                    </a:moveTo>
                    <a:cubicBezTo>
                      <a:pt x="9394" y="0"/>
                      <a:pt x="8636" y="121"/>
                      <a:pt x="7878" y="282"/>
                    </a:cubicBezTo>
                    <a:cubicBezTo>
                      <a:pt x="5226" y="927"/>
                      <a:pt x="2990" y="2619"/>
                      <a:pt x="1550" y="5078"/>
                    </a:cubicBezTo>
                    <a:cubicBezTo>
                      <a:pt x="110" y="7496"/>
                      <a:pt x="-345" y="10397"/>
                      <a:pt x="261" y="13218"/>
                    </a:cubicBezTo>
                    <a:cubicBezTo>
                      <a:pt x="1322" y="18134"/>
                      <a:pt x="5377" y="21600"/>
                      <a:pt x="10114" y="21600"/>
                    </a:cubicBezTo>
                    <a:cubicBezTo>
                      <a:pt x="10872" y="21600"/>
                      <a:pt x="11630" y="21479"/>
                      <a:pt x="12388" y="21318"/>
                    </a:cubicBezTo>
                    <a:cubicBezTo>
                      <a:pt x="17844" y="19988"/>
                      <a:pt x="21255" y="14185"/>
                      <a:pt x="20042" y="8382"/>
                    </a:cubicBezTo>
                    <a:cubicBezTo>
                      <a:pt x="18981" y="3466"/>
                      <a:pt x="14889" y="0"/>
                      <a:pt x="10152" y="0"/>
                    </a:cubicBezTo>
                    <a:close/>
                  </a:path>
                </a:pathLst>
              </a:custGeom>
              <a:solidFill>
                <a:srgbClr val="D3555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8000"/>
                  </a:buClr>
                  <a:buSzPts val="1000"/>
                  <a:buFont typeface="Arial"/>
                  <a:buNone/>
                </a:pPr>
                <a:endParaRPr sz="1000" b="0" i="0" u="none" strike="noStrike" cap="none">
                  <a:solidFill>
                    <a:srgbClr val="008000"/>
                  </a:solidFill>
                  <a:latin typeface="Arial"/>
                  <a:ea typeface="Arial"/>
                  <a:cs typeface="Arial"/>
                  <a:sym typeface="Arial"/>
                </a:endParaRPr>
              </a:p>
            </p:txBody>
          </p:sp>
          <p:sp>
            <p:nvSpPr>
              <p:cNvPr id="245" name="Google Shape;245;p20"/>
              <p:cNvSpPr/>
              <p:nvPr/>
            </p:nvSpPr>
            <p:spPr>
              <a:xfrm rot="-1158268">
                <a:off x="96360" y="96262"/>
                <a:ext cx="701817" cy="702324"/>
              </a:xfrm>
              <a:custGeom>
                <a:avLst/>
                <a:gdLst/>
                <a:ahLst/>
                <a:cxnLst/>
                <a:rect l="l" t="t" r="r" b="b"/>
                <a:pathLst>
                  <a:path w="21600" h="21600" extrusionOk="0">
                    <a:moveTo>
                      <a:pt x="19494" y="11003"/>
                    </a:moveTo>
                    <a:cubicBezTo>
                      <a:pt x="20344" y="10708"/>
                      <a:pt x="21064" y="10412"/>
                      <a:pt x="21600" y="10172"/>
                    </a:cubicBezTo>
                    <a:cubicBezTo>
                      <a:pt x="21563" y="9582"/>
                      <a:pt x="21489" y="8991"/>
                      <a:pt x="21360" y="8400"/>
                    </a:cubicBezTo>
                    <a:cubicBezTo>
                      <a:pt x="21341" y="8345"/>
                      <a:pt x="21323" y="8289"/>
                      <a:pt x="21304" y="8234"/>
                    </a:cubicBezTo>
                    <a:cubicBezTo>
                      <a:pt x="20713" y="8160"/>
                      <a:pt x="19956" y="8086"/>
                      <a:pt x="19050" y="8049"/>
                    </a:cubicBezTo>
                    <a:cubicBezTo>
                      <a:pt x="18884" y="7551"/>
                      <a:pt x="18681" y="7089"/>
                      <a:pt x="18440" y="6628"/>
                    </a:cubicBezTo>
                    <a:cubicBezTo>
                      <a:pt x="19032" y="5945"/>
                      <a:pt x="19494" y="5354"/>
                      <a:pt x="19845" y="4855"/>
                    </a:cubicBezTo>
                    <a:cubicBezTo>
                      <a:pt x="19475" y="4302"/>
                      <a:pt x="19069" y="3803"/>
                      <a:pt x="18625" y="3323"/>
                    </a:cubicBezTo>
                    <a:cubicBezTo>
                      <a:pt x="18052" y="3563"/>
                      <a:pt x="17369" y="3877"/>
                      <a:pt x="16574" y="4302"/>
                    </a:cubicBezTo>
                    <a:cubicBezTo>
                      <a:pt x="16186" y="3951"/>
                      <a:pt x="15761" y="3655"/>
                      <a:pt x="15318" y="3378"/>
                    </a:cubicBezTo>
                    <a:cubicBezTo>
                      <a:pt x="15484" y="2492"/>
                      <a:pt x="15595" y="1735"/>
                      <a:pt x="15650" y="1145"/>
                    </a:cubicBezTo>
                    <a:cubicBezTo>
                      <a:pt x="15078" y="849"/>
                      <a:pt x="14468" y="609"/>
                      <a:pt x="13840" y="425"/>
                    </a:cubicBezTo>
                    <a:cubicBezTo>
                      <a:pt x="13470" y="905"/>
                      <a:pt x="13027" y="1514"/>
                      <a:pt x="12546" y="2289"/>
                    </a:cubicBezTo>
                    <a:cubicBezTo>
                      <a:pt x="12047" y="2178"/>
                      <a:pt x="11530" y="2123"/>
                      <a:pt x="11012" y="2105"/>
                    </a:cubicBezTo>
                    <a:cubicBezTo>
                      <a:pt x="10698" y="1255"/>
                      <a:pt x="10421" y="554"/>
                      <a:pt x="10163" y="0"/>
                    </a:cubicBezTo>
                    <a:cubicBezTo>
                      <a:pt x="9571" y="37"/>
                      <a:pt x="8980" y="129"/>
                      <a:pt x="8389" y="258"/>
                    </a:cubicBezTo>
                    <a:cubicBezTo>
                      <a:pt x="8333" y="277"/>
                      <a:pt x="8296" y="277"/>
                      <a:pt x="8241" y="295"/>
                    </a:cubicBezTo>
                    <a:cubicBezTo>
                      <a:pt x="8149" y="905"/>
                      <a:pt x="8093" y="1643"/>
                      <a:pt x="8056" y="2566"/>
                    </a:cubicBezTo>
                    <a:cubicBezTo>
                      <a:pt x="7557" y="2714"/>
                      <a:pt x="7077" y="2935"/>
                      <a:pt x="6633" y="3175"/>
                    </a:cubicBezTo>
                    <a:cubicBezTo>
                      <a:pt x="5931" y="2585"/>
                      <a:pt x="5340" y="2123"/>
                      <a:pt x="4841" y="1772"/>
                    </a:cubicBezTo>
                    <a:cubicBezTo>
                      <a:pt x="4305" y="2123"/>
                      <a:pt x="3788" y="2529"/>
                      <a:pt x="3326" y="2991"/>
                    </a:cubicBezTo>
                    <a:cubicBezTo>
                      <a:pt x="3548" y="3545"/>
                      <a:pt x="3880" y="4228"/>
                      <a:pt x="4287" y="5040"/>
                    </a:cubicBezTo>
                    <a:cubicBezTo>
                      <a:pt x="3954" y="5428"/>
                      <a:pt x="3640" y="5834"/>
                      <a:pt x="3381" y="6277"/>
                    </a:cubicBezTo>
                    <a:cubicBezTo>
                      <a:pt x="2476" y="6111"/>
                      <a:pt x="1737" y="6000"/>
                      <a:pt x="1127" y="5963"/>
                    </a:cubicBezTo>
                    <a:cubicBezTo>
                      <a:pt x="831" y="6535"/>
                      <a:pt x="591" y="7145"/>
                      <a:pt x="407" y="7772"/>
                    </a:cubicBezTo>
                    <a:cubicBezTo>
                      <a:pt x="887" y="8142"/>
                      <a:pt x="1515" y="8566"/>
                      <a:pt x="2273" y="9065"/>
                    </a:cubicBezTo>
                    <a:cubicBezTo>
                      <a:pt x="2180" y="9563"/>
                      <a:pt x="2125" y="10080"/>
                      <a:pt x="2106" y="10597"/>
                    </a:cubicBezTo>
                    <a:cubicBezTo>
                      <a:pt x="1256" y="10892"/>
                      <a:pt x="554" y="11188"/>
                      <a:pt x="0" y="11428"/>
                    </a:cubicBezTo>
                    <a:cubicBezTo>
                      <a:pt x="37" y="12018"/>
                      <a:pt x="111" y="12609"/>
                      <a:pt x="259" y="13218"/>
                    </a:cubicBezTo>
                    <a:cubicBezTo>
                      <a:pt x="259" y="13255"/>
                      <a:pt x="277" y="13311"/>
                      <a:pt x="296" y="13366"/>
                    </a:cubicBezTo>
                    <a:cubicBezTo>
                      <a:pt x="887" y="13458"/>
                      <a:pt x="1644" y="13514"/>
                      <a:pt x="2550" y="13551"/>
                    </a:cubicBezTo>
                    <a:cubicBezTo>
                      <a:pt x="2716" y="14049"/>
                      <a:pt x="2919" y="14529"/>
                      <a:pt x="3160" y="14972"/>
                    </a:cubicBezTo>
                    <a:cubicBezTo>
                      <a:pt x="2587" y="15655"/>
                      <a:pt x="2106" y="16246"/>
                      <a:pt x="1755" y="16745"/>
                    </a:cubicBezTo>
                    <a:cubicBezTo>
                      <a:pt x="2125" y="17298"/>
                      <a:pt x="2531" y="17815"/>
                      <a:pt x="2975" y="18277"/>
                    </a:cubicBezTo>
                    <a:cubicBezTo>
                      <a:pt x="3548" y="18037"/>
                      <a:pt x="4231" y="17723"/>
                      <a:pt x="5026" y="17298"/>
                    </a:cubicBezTo>
                    <a:cubicBezTo>
                      <a:pt x="5414" y="17649"/>
                      <a:pt x="5839" y="17945"/>
                      <a:pt x="6282" y="18222"/>
                    </a:cubicBezTo>
                    <a:cubicBezTo>
                      <a:pt x="6116" y="19108"/>
                      <a:pt x="6005" y="19865"/>
                      <a:pt x="5950" y="20474"/>
                    </a:cubicBezTo>
                    <a:cubicBezTo>
                      <a:pt x="6541" y="20751"/>
                      <a:pt x="7132" y="20991"/>
                      <a:pt x="7760" y="21175"/>
                    </a:cubicBezTo>
                    <a:cubicBezTo>
                      <a:pt x="8149" y="20695"/>
                      <a:pt x="8573" y="20086"/>
                      <a:pt x="9054" y="19311"/>
                    </a:cubicBezTo>
                    <a:cubicBezTo>
                      <a:pt x="9553" y="19422"/>
                      <a:pt x="10070" y="19477"/>
                      <a:pt x="10606" y="19495"/>
                    </a:cubicBezTo>
                    <a:cubicBezTo>
                      <a:pt x="10902" y="20345"/>
                      <a:pt x="11179" y="21046"/>
                      <a:pt x="11437" y="21600"/>
                    </a:cubicBezTo>
                    <a:cubicBezTo>
                      <a:pt x="12029" y="21563"/>
                      <a:pt x="12620" y="21471"/>
                      <a:pt x="13211" y="21342"/>
                    </a:cubicBezTo>
                    <a:cubicBezTo>
                      <a:pt x="13267" y="21323"/>
                      <a:pt x="13322" y="21323"/>
                      <a:pt x="13359" y="21305"/>
                    </a:cubicBezTo>
                    <a:cubicBezTo>
                      <a:pt x="13451" y="20695"/>
                      <a:pt x="13507" y="19957"/>
                      <a:pt x="13544" y="19052"/>
                    </a:cubicBezTo>
                    <a:cubicBezTo>
                      <a:pt x="14043" y="18886"/>
                      <a:pt x="14523" y="18665"/>
                      <a:pt x="14967" y="18425"/>
                    </a:cubicBezTo>
                    <a:cubicBezTo>
                      <a:pt x="15669" y="19015"/>
                      <a:pt x="16260" y="19477"/>
                      <a:pt x="16759" y="19828"/>
                    </a:cubicBezTo>
                    <a:cubicBezTo>
                      <a:pt x="17295" y="19477"/>
                      <a:pt x="17812" y="19071"/>
                      <a:pt x="18274" y="18609"/>
                    </a:cubicBezTo>
                    <a:cubicBezTo>
                      <a:pt x="18052" y="18055"/>
                      <a:pt x="17738" y="17372"/>
                      <a:pt x="17313" y="16560"/>
                    </a:cubicBezTo>
                    <a:cubicBezTo>
                      <a:pt x="17646" y="16172"/>
                      <a:pt x="17960" y="15766"/>
                      <a:pt x="18237" y="15323"/>
                    </a:cubicBezTo>
                    <a:cubicBezTo>
                      <a:pt x="19124" y="15489"/>
                      <a:pt x="19863" y="15600"/>
                      <a:pt x="20473" y="15655"/>
                    </a:cubicBezTo>
                    <a:cubicBezTo>
                      <a:pt x="20769" y="15065"/>
                      <a:pt x="21009" y="14455"/>
                      <a:pt x="21193" y="13828"/>
                    </a:cubicBezTo>
                    <a:cubicBezTo>
                      <a:pt x="20713" y="13458"/>
                      <a:pt x="20085" y="13034"/>
                      <a:pt x="19327" y="12535"/>
                    </a:cubicBezTo>
                    <a:cubicBezTo>
                      <a:pt x="19420" y="12037"/>
                      <a:pt x="19494" y="11520"/>
                      <a:pt x="19494" y="11003"/>
                    </a:cubicBezTo>
                    <a:close/>
                    <a:moveTo>
                      <a:pt x="12140" y="16634"/>
                    </a:moveTo>
                    <a:cubicBezTo>
                      <a:pt x="11696" y="16726"/>
                      <a:pt x="11253" y="16782"/>
                      <a:pt x="10791" y="16782"/>
                    </a:cubicBezTo>
                    <a:cubicBezTo>
                      <a:pt x="9460" y="16782"/>
                      <a:pt x="8149" y="16320"/>
                      <a:pt x="7095" y="15489"/>
                    </a:cubicBezTo>
                    <a:cubicBezTo>
                      <a:pt x="6024" y="14658"/>
                      <a:pt x="5266" y="13458"/>
                      <a:pt x="4970" y="12129"/>
                    </a:cubicBezTo>
                    <a:cubicBezTo>
                      <a:pt x="4619" y="10578"/>
                      <a:pt x="4878" y="8972"/>
                      <a:pt x="5728" y="7625"/>
                    </a:cubicBezTo>
                    <a:cubicBezTo>
                      <a:pt x="6578" y="6277"/>
                      <a:pt x="7908" y="5335"/>
                      <a:pt x="9460" y="4985"/>
                    </a:cubicBezTo>
                    <a:cubicBezTo>
                      <a:pt x="9904" y="4874"/>
                      <a:pt x="10366" y="4818"/>
                      <a:pt x="10809" y="4818"/>
                    </a:cubicBezTo>
                    <a:cubicBezTo>
                      <a:pt x="12140" y="4818"/>
                      <a:pt x="13451" y="5280"/>
                      <a:pt x="14505" y="6111"/>
                    </a:cubicBezTo>
                    <a:cubicBezTo>
                      <a:pt x="15576" y="6942"/>
                      <a:pt x="16334" y="8142"/>
                      <a:pt x="16630" y="9471"/>
                    </a:cubicBezTo>
                    <a:cubicBezTo>
                      <a:pt x="17369" y="12683"/>
                      <a:pt x="15355" y="15895"/>
                      <a:pt x="12140" y="16634"/>
                    </a:cubicBezTo>
                    <a:close/>
                  </a:path>
                </a:pathLst>
              </a:custGeom>
              <a:solidFill>
                <a:srgbClr val="D3555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8000"/>
                  </a:buClr>
                  <a:buSzPts val="1000"/>
                  <a:buFont typeface="Arial"/>
                  <a:buNone/>
                </a:pPr>
                <a:endParaRPr sz="1000" b="0" i="0" u="none" strike="noStrike" cap="none">
                  <a:solidFill>
                    <a:srgbClr val="008000"/>
                  </a:solidFill>
                  <a:latin typeface="Arial"/>
                  <a:ea typeface="Arial"/>
                  <a:cs typeface="Arial"/>
                  <a:sym typeface="Arial"/>
                </a:endParaRPr>
              </a:p>
            </p:txBody>
          </p:sp>
        </p:grpSp>
        <p:grpSp>
          <p:nvGrpSpPr>
            <p:cNvPr id="246" name="Google Shape;246;p20"/>
            <p:cNvGrpSpPr/>
            <p:nvPr/>
          </p:nvGrpSpPr>
          <p:grpSpPr>
            <a:xfrm>
              <a:off x="-1" y="90175"/>
              <a:ext cx="1024315" cy="1025054"/>
              <a:chOff x="-1" y="0"/>
              <a:chExt cx="1024314" cy="1025053"/>
            </a:xfrm>
          </p:grpSpPr>
          <p:sp>
            <p:nvSpPr>
              <p:cNvPr id="247" name="Google Shape;247;p20"/>
              <p:cNvSpPr/>
              <p:nvPr/>
            </p:nvSpPr>
            <p:spPr>
              <a:xfrm>
                <a:off x="277910" y="277341"/>
                <a:ext cx="468879" cy="470371"/>
              </a:xfrm>
              <a:custGeom>
                <a:avLst/>
                <a:gdLst/>
                <a:ahLst/>
                <a:cxnLst/>
                <a:rect l="l" t="t" r="r" b="b"/>
                <a:pathLst>
                  <a:path w="20287" h="21600" extrusionOk="0">
                    <a:moveTo>
                      <a:pt x="10152" y="0"/>
                    </a:moveTo>
                    <a:cubicBezTo>
                      <a:pt x="9394" y="0"/>
                      <a:pt x="8636" y="121"/>
                      <a:pt x="7878" y="282"/>
                    </a:cubicBezTo>
                    <a:cubicBezTo>
                      <a:pt x="5226" y="927"/>
                      <a:pt x="2990" y="2619"/>
                      <a:pt x="1550" y="5078"/>
                    </a:cubicBezTo>
                    <a:cubicBezTo>
                      <a:pt x="110" y="7496"/>
                      <a:pt x="-345" y="10397"/>
                      <a:pt x="261" y="13218"/>
                    </a:cubicBezTo>
                    <a:cubicBezTo>
                      <a:pt x="1322" y="18134"/>
                      <a:pt x="5377" y="21600"/>
                      <a:pt x="10114" y="21600"/>
                    </a:cubicBezTo>
                    <a:cubicBezTo>
                      <a:pt x="10872" y="21600"/>
                      <a:pt x="11630" y="21479"/>
                      <a:pt x="12388" y="21318"/>
                    </a:cubicBezTo>
                    <a:cubicBezTo>
                      <a:pt x="17844" y="19988"/>
                      <a:pt x="21255" y="14185"/>
                      <a:pt x="20042" y="8382"/>
                    </a:cubicBezTo>
                    <a:cubicBezTo>
                      <a:pt x="18981" y="3466"/>
                      <a:pt x="14889" y="0"/>
                      <a:pt x="10152" y="0"/>
                    </a:cubicBezTo>
                    <a:close/>
                  </a:path>
                </a:pathLst>
              </a:custGeom>
              <a:solidFill>
                <a:srgbClr val="1658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65864"/>
                  </a:buClr>
                  <a:buSzPts val="1000"/>
                  <a:buFont typeface="Arial"/>
                  <a:buNone/>
                </a:pPr>
                <a:endParaRPr sz="1000" b="0" i="0" u="none" strike="noStrike" cap="none">
                  <a:solidFill>
                    <a:srgbClr val="165864"/>
                  </a:solidFill>
                  <a:latin typeface="Arial"/>
                  <a:ea typeface="Arial"/>
                  <a:cs typeface="Arial"/>
                  <a:sym typeface="Arial"/>
                </a:endParaRPr>
              </a:p>
            </p:txBody>
          </p:sp>
          <p:sp>
            <p:nvSpPr>
              <p:cNvPr id="248" name="Google Shape;248;p20"/>
              <p:cNvSpPr/>
              <p:nvPr/>
            </p:nvSpPr>
            <p:spPr>
              <a:xfrm>
                <a:off x="-1" y="0"/>
                <a:ext cx="1024314" cy="1025053"/>
              </a:xfrm>
              <a:custGeom>
                <a:avLst/>
                <a:gdLst/>
                <a:ahLst/>
                <a:cxnLst/>
                <a:rect l="l" t="t" r="r" b="b"/>
                <a:pathLst>
                  <a:path w="21600" h="21600" extrusionOk="0">
                    <a:moveTo>
                      <a:pt x="19494" y="11003"/>
                    </a:moveTo>
                    <a:cubicBezTo>
                      <a:pt x="20344" y="10708"/>
                      <a:pt x="21064" y="10412"/>
                      <a:pt x="21600" y="10172"/>
                    </a:cubicBezTo>
                    <a:cubicBezTo>
                      <a:pt x="21563" y="9582"/>
                      <a:pt x="21489" y="8991"/>
                      <a:pt x="21360" y="8400"/>
                    </a:cubicBezTo>
                    <a:cubicBezTo>
                      <a:pt x="21341" y="8345"/>
                      <a:pt x="21323" y="8289"/>
                      <a:pt x="21304" y="8234"/>
                    </a:cubicBezTo>
                    <a:cubicBezTo>
                      <a:pt x="20713" y="8160"/>
                      <a:pt x="19956" y="8086"/>
                      <a:pt x="19050" y="8049"/>
                    </a:cubicBezTo>
                    <a:cubicBezTo>
                      <a:pt x="18884" y="7551"/>
                      <a:pt x="18681" y="7089"/>
                      <a:pt x="18440" y="6628"/>
                    </a:cubicBezTo>
                    <a:cubicBezTo>
                      <a:pt x="19032" y="5945"/>
                      <a:pt x="19494" y="5354"/>
                      <a:pt x="19845" y="4855"/>
                    </a:cubicBezTo>
                    <a:cubicBezTo>
                      <a:pt x="19475" y="4302"/>
                      <a:pt x="19069" y="3803"/>
                      <a:pt x="18625" y="3323"/>
                    </a:cubicBezTo>
                    <a:cubicBezTo>
                      <a:pt x="18052" y="3563"/>
                      <a:pt x="17369" y="3877"/>
                      <a:pt x="16574" y="4302"/>
                    </a:cubicBezTo>
                    <a:cubicBezTo>
                      <a:pt x="16186" y="3951"/>
                      <a:pt x="15761" y="3655"/>
                      <a:pt x="15318" y="3378"/>
                    </a:cubicBezTo>
                    <a:cubicBezTo>
                      <a:pt x="15484" y="2492"/>
                      <a:pt x="15595" y="1735"/>
                      <a:pt x="15650" y="1145"/>
                    </a:cubicBezTo>
                    <a:cubicBezTo>
                      <a:pt x="15078" y="849"/>
                      <a:pt x="14468" y="609"/>
                      <a:pt x="13840" y="425"/>
                    </a:cubicBezTo>
                    <a:cubicBezTo>
                      <a:pt x="13470" y="905"/>
                      <a:pt x="13027" y="1514"/>
                      <a:pt x="12546" y="2289"/>
                    </a:cubicBezTo>
                    <a:cubicBezTo>
                      <a:pt x="12047" y="2178"/>
                      <a:pt x="11530" y="2123"/>
                      <a:pt x="11012" y="2105"/>
                    </a:cubicBezTo>
                    <a:cubicBezTo>
                      <a:pt x="10698" y="1255"/>
                      <a:pt x="10421" y="554"/>
                      <a:pt x="10163" y="0"/>
                    </a:cubicBezTo>
                    <a:cubicBezTo>
                      <a:pt x="9571" y="37"/>
                      <a:pt x="8980" y="129"/>
                      <a:pt x="8389" y="258"/>
                    </a:cubicBezTo>
                    <a:cubicBezTo>
                      <a:pt x="8333" y="277"/>
                      <a:pt x="8296" y="277"/>
                      <a:pt x="8241" y="295"/>
                    </a:cubicBezTo>
                    <a:cubicBezTo>
                      <a:pt x="8149" y="905"/>
                      <a:pt x="8093" y="1643"/>
                      <a:pt x="8056" y="2566"/>
                    </a:cubicBezTo>
                    <a:cubicBezTo>
                      <a:pt x="7557" y="2714"/>
                      <a:pt x="7077" y="2935"/>
                      <a:pt x="6633" y="3175"/>
                    </a:cubicBezTo>
                    <a:cubicBezTo>
                      <a:pt x="5931" y="2585"/>
                      <a:pt x="5340" y="2123"/>
                      <a:pt x="4841" y="1772"/>
                    </a:cubicBezTo>
                    <a:cubicBezTo>
                      <a:pt x="4305" y="2123"/>
                      <a:pt x="3788" y="2529"/>
                      <a:pt x="3326" y="2991"/>
                    </a:cubicBezTo>
                    <a:cubicBezTo>
                      <a:pt x="3548" y="3545"/>
                      <a:pt x="3880" y="4228"/>
                      <a:pt x="4287" y="5040"/>
                    </a:cubicBezTo>
                    <a:cubicBezTo>
                      <a:pt x="3954" y="5428"/>
                      <a:pt x="3640" y="5834"/>
                      <a:pt x="3381" y="6277"/>
                    </a:cubicBezTo>
                    <a:cubicBezTo>
                      <a:pt x="2476" y="6111"/>
                      <a:pt x="1737" y="6000"/>
                      <a:pt x="1127" y="5963"/>
                    </a:cubicBezTo>
                    <a:cubicBezTo>
                      <a:pt x="831" y="6535"/>
                      <a:pt x="591" y="7145"/>
                      <a:pt x="407" y="7772"/>
                    </a:cubicBezTo>
                    <a:cubicBezTo>
                      <a:pt x="887" y="8142"/>
                      <a:pt x="1515" y="8566"/>
                      <a:pt x="2273" y="9065"/>
                    </a:cubicBezTo>
                    <a:cubicBezTo>
                      <a:pt x="2180" y="9563"/>
                      <a:pt x="2125" y="10080"/>
                      <a:pt x="2106" y="10597"/>
                    </a:cubicBezTo>
                    <a:cubicBezTo>
                      <a:pt x="1256" y="10892"/>
                      <a:pt x="554" y="11188"/>
                      <a:pt x="0" y="11428"/>
                    </a:cubicBezTo>
                    <a:cubicBezTo>
                      <a:pt x="37" y="12018"/>
                      <a:pt x="111" y="12609"/>
                      <a:pt x="259" y="13218"/>
                    </a:cubicBezTo>
                    <a:cubicBezTo>
                      <a:pt x="259" y="13255"/>
                      <a:pt x="277" y="13311"/>
                      <a:pt x="296" y="13366"/>
                    </a:cubicBezTo>
                    <a:cubicBezTo>
                      <a:pt x="887" y="13458"/>
                      <a:pt x="1644" y="13514"/>
                      <a:pt x="2550" y="13551"/>
                    </a:cubicBezTo>
                    <a:cubicBezTo>
                      <a:pt x="2716" y="14049"/>
                      <a:pt x="2919" y="14529"/>
                      <a:pt x="3160" y="14972"/>
                    </a:cubicBezTo>
                    <a:cubicBezTo>
                      <a:pt x="2587" y="15655"/>
                      <a:pt x="2106" y="16246"/>
                      <a:pt x="1755" y="16745"/>
                    </a:cubicBezTo>
                    <a:cubicBezTo>
                      <a:pt x="2125" y="17298"/>
                      <a:pt x="2531" y="17815"/>
                      <a:pt x="2975" y="18277"/>
                    </a:cubicBezTo>
                    <a:cubicBezTo>
                      <a:pt x="3548" y="18037"/>
                      <a:pt x="4231" y="17723"/>
                      <a:pt x="5026" y="17298"/>
                    </a:cubicBezTo>
                    <a:cubicBezTo>
                      <a:pt x="5414" y="17649"/>
                      <a:pt x="5839" y="17945"/>
                      <a:pt x="6282" y="18222"/>
                    </a:cubicBezTo>
                    <a:cubicBezTo>
                      <a:pt x="6116" y="19108"/>
                      <a:pt x="6005" y="19865"/>
                      <a:pt x="5950" y="20474"/>
                    </a:cubicBezTo>
                    <a:cubicBezTo>
                      <a:pt x="6541" y="20751"/>
                      <a:pt x="7132" y="20991"/>
                      <a:pt x="7760" y="21175"/>
                    </a:cubicBezTo>
                    <a:cubicBezTo>
                      <a:pt x="8149" y="20695"/>
                      <a:pt x="8573" y="20086"/>
                      <a:pt x="9054" y="19311"/>
                    </a:cubicBezTo>
                    <a:cubicBezTo>
                      <a:pt x="9553" y="19422"/>
                      <a:pt x="10070" y="19477"/>
                      <a:pt x="10606" y="19495"/>
                    </a:cubicBezTo>
                    <a:cubicBezTo>
                      <a:pt x="10902" y="20345"/>
                      <a:pt x="11179" y="21046"/>
                      <a:pt x="11437" y="21600"/>
                    </a:cubicBezTo>
                    <a:cubicBezTo>
                      <a:pt x="12029" y="21563"/>
                      <a:pt x="12620" y="21471"/>
                      <a:pt x="13211" y="21342"/>
                    </a:cubicBezTo>
                    <a:cubicBezTo>
                      <a:pt x="13267" y="21323"/>
                      <a:pt x="13322" y="21323"/>
                      <a:pt x="13359" y="21305"/>
                    </a:cubicBezTo>
                    <a:cubicBezTo>
                      <a:pt x="13451" y="20695"/>
                      <a:pt x="13507" y="19957"/>
                      <a:pt x="13544" y="19052"/>
                    </a:cubicBezTo>
                    <a:cubicBezTo>
                      <a:pt x="14043" y="18886"/>
                      <a:pt x="14523" y="18665"/>
                      <a:pt x="14967" y="18425"/>
                    </a:cubicBezTo>
                    <a:cubicBezTo>
                      <a:pt x="15669" y="19015"/>
                      <a:pt x="16260" y="19477"/>
                      <a:pt x="16759" y="19828"/>
                    </a:cubicBezTo>
                    <a:cubicBezTo>
                      <a:pt x="17295" y="19477"/>
                      <a:pt x="17812" y="19071"/>
                      <a:pt x="18274" y="18609"/>
                    </a:cubicBezTo>
                    <a:cubicBezTo>
                      <a:pt x="18052" y="18055"/>
                      <a:pt x="17738" y="17372"/>
                      <a:pt x="17313" y="16560"/>
                    </a:cubicBezTo>
                    <a:cubicBezTo>
                      <a:pt x="17646" y="16172"/>
                      <a:pt x="17960" y="15766"/>
                      <a:pt x="18237" y="15323"/>
                    </a:cubicBezTo>
                    <a:cubicBezTo>
                      <a:pt x="19124" y="15489"/>
                      <a:pt x="19863" y="15600"/>
                      <a:pt x="20473" y="15655"/>
                    </a:cubicBezTo>
                    <a:cubicBezTo>
                      <a:pt x="20769" y="15065"/>
                      <a:pt x="21009" y="14455"/>
                      <a:pt x="21193" y="13828"/>
                    </a:cubicBezTo>
                    <a:cubicBezTo>
                      <a:pt x="20713" y="13458"/>
                      <a:pt x="20085" y="13034"/>
                      <a:pt x="19327" y="12535"/>
                    </a:cubicBezTo>
                    <a:cubicBezTo>
                      <a:pt x="19420" y="12037"/>
                      <a:pt x="19494" y="11520"/>
                      <a:pt x="19494" y="11003"/>
                    </a:cubicBezTo>
                    <a:close/>
                    <a:moveTo>
                      <a:pt x="12140" y="16634"/>
                    </a:moveTo>
                    <a:cubicBezTo>
                      <a:pt x="11696" y="16726"/>
                      <a:pt x="11253" y="16782"/>
                      <a:pt x="10791" y="16782"/>
                    </a:cubicBezTo>
                    <a:cubicBezTo>
                      <a:pt x="9460" y="16782"/>
                      <a:pt x="8149" y="16320"/>
                      <a:pt x="7095" y="15489"/>
                    </a:cubicBezTo>
                    <a:cubicBezTo>
                      <a:pt x="6024" y="14658"/>
                      <a:pt x="5266" y="13458"/>
                      <a:pt x="4970" y="12129"/>
                    </a:cubicBezTo>
                    <a:cubicBezTo>
                      <a:pt x="4619" y="10578"/>
                      <a:pt x="4878" y="8972"/>
                      <a:pt x="5728" y="7625"/>
                    </a:cubicBezTo>
                    <a:cubicBezTo>
                      <a:pt x="6578" y="6277"/>
                      <a:pt x="7908" y="5335"/>
                      <a:pt x="9460" y="4985"/>
                    </a:cubicBezTo>
                    <a:cubicBezTo>
                      <a:pt x="9904" y="4874"/>
                      <a:pt x="10366" y="4818"/>
                      <a:pt x="10809" y="4818"/>
                    </a:cubicBezTo>
                    <a:cubicBezTo>
                      <a:pt x="12140" y="4818"/>
                      <a:pt x="13451" y="5280"/>
                      <a:pt x="14505" y="6111"/>
                    </a:cubicBezTo>
                    <a:cubicBezTo>
                      <a:pt x="15576" y="6942"/>
                      <a:pt x="16334" y="8142"/>
                      <a:pt x="16630" y="9471"/>
                    </a:cubicBezTo>
                    <a:cubicBezTo>
                      <a:pt x="17369" y="12683"/>
                      <a:pt x="15355" y="15895"/>
                      <a:pt x="12140" y="16634"/>
                    </a:cubicBezTo>
                    <a:close/>
                  </a:path>
                </a:pathLst>
              </a:custGeom>
              <a:solidFill>
                <a:srgbClr val="1658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65864"/>
                  </a:buClr>
                  <a:buSzPts val="1000"/>
                  <a:buFont typeface="Arial"/>
                  <a:buNone/>
                </a:pPr>
                <a:endParaRPr sz="1000" b="0" i="0" u="none" strike="noStrike" cap="none">
                  <a:solidFill>
                    <a:srgbClr val="165864"/>
                  </a:solidFill>
                  <a:latin typeface="Arial"/>
                  <a:ea typeface="Arial"/>
                  <a:cs typeface="Arial"/>
                  <a:sym typeface="Arial"/>
                </a:endParaRPr>
              </a:p>
            </p:txBody>
          </p:sp>
        </p:grpSp>
        <p:grpSp>
          <p:nvGrpSpPr>
            <p:cNvPr id="249" name="Google Shape;249;p20"/>
            <p:cNvGrpSpPr/>
            <p:nvPr/>
          </p:nvGrpSpPr>
          <p:grpSpPr>
            <a:xfrm>
              <a:off x="769158" y="699558"/>
              <a:ext cx="812441" cy="812818"/>
              <a:chOff x="0" y="0"/>
              <a:chExt cx="812440" cy="812816"/>
            </a:xfrm>
          </p:grpSpPr>
          <p:sp>
            <p:nvSpPr>
              <p:cNvPr id="250" name="Google Shape;250;p20"/>
              <p:cNvSpPr/>
              <p:nvPr/>
            </p:nvSpPr>
            <p:spPr>
              <a:xfrm rot="-737697">
                <a:off x="250109" y="249647"/>
                <a:ext cx="312473" cy="313468"/>
              </a:xfrm>
              <a:custGeom>
                <a:avLst/>
                <a:gdLst/>
                <a:ahLst/>
                <a:cxnLst/>
                <a:rect l="l" t="t" r="r" b="b"/>
                <a:pathLst>
                  <a:path w="20287" h="21600" extrusionOk="0">
                    <a:moveTo>
                      <a:pt x="10152" y="0"/>
                    </a:moveTo>
                    <a:cubicBezTo>
                      <a:pt x="9394" y="0"/>
                      <a:pt x="8636" y="121"/>
                      <a:pt x="7878" y="282"/>
                    </a:cubicBezTo>
                    <a:cubicBezTo>
                      <a:pt x="5226" y="927"/>
                      <a:pt x="2990" y="2619"/>
                      <a:pt x="1550" y="5078"/>
                    </a:cubicBezTo>
                    <a:cubicBezTo>
                      <a:pt x="110" y="7496"/>
                      <a:pt x="-345" y="10397"/>
                      <a:pt x="261" y="13218"/>
                    </a:cubicBezTo>
                    <a:cubicBezTo>
                      <a:pt x="1322" y="18134"/>
                      <a:pt x="5377" y="21600"/>
                      <a:pt x="10114" y="21600"/>
                    </a:cubicBezTo>
                    <a:cubicBezTo>
                      <a:pt x="10872" y="21600"/>
                      <a:pt x="11630" y="21479"/>
                      <a:pt x="12388" y="21318"/>
                    </a:cubicBezTo>
                    <a:cubicBezTo>
                      <a:pt x="17844" y="19988"/>
                      <a:pt x="21255" y="14185"/>
                      <a:pt x="20042" y="8382"/>
                    </a:cubicBezTo>
                    <a:cubicBezTo>
                      <a:pt x="18981" y="3466"/>
                      <a:pt x="14889" y="0"/>
                      <a:pt x="10152" y="0"/>
                    </a:cubicBezTo>
                    <a:close/>
                  </a:path>
                </a:pathLst>
              </a:custGeom>
              <a:solidFill>
                <a:srgbClr val="E4B05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8000"/>
                  </a:buClr>
                  <a:buSzPts val="1000"/>
                  <a:buFont typeface="Arial"/>
                  <a:buNone/>
                </a:pPr>
                <a:endParaRPr sz="1000" b="0" i="0" u="none" strike="noStrike" cap="none">
                  <a:solidFill>
                    <a:srgbClr val="008000"/>
                  </a:solidFill>
                  <a:latin typeface="Arial"/>
                  <a:ea typeface="Arial"/>
                  <a:cs typeface="Arial"/>
                  <a:sym typeface="Arial"/>
                </a:endParaRPr>
              </a:p>
            </p:txBody>
          </p:sp>
          <p:sp>
            <p:nvSpPr>
              <p:cNvPr id="251" name="Google Shape;251;p20"/>
              <p:cNvSpPr/>
              <p:nvPr/>
            </p:nvSpPr>
            <p:spPr>
              <a:xfrm rot="-737697">
                <a:off x="64905" y="64847"/>
                <a:ext cx="682630" cy="683122"/>
              </a:xfrm>
              <a:custGeom>
                <a:avLst/>
                <a:gdLst/>
                <a:ahLst/>
                <a:cxnLst/>
                <a:rect l="l" t="t" r="r" b="b"/>
                <a:pathLst>
                  <a:path w="21600" h="21600" extrusionOk="0">
                    <a:moveTo>
                      <a:pt x="19494" y="11003"/>
                    </a:moveTo>
                    <a:cubicBezTo>
                      <a:pt x="20344" y="10708"/>
                      <a:pt x="21064" y="10412"/>
                      <a:pt x="21600" y="10172"/>
                    </a:cubicBezTo>
                    <a:cubicBezTo>
                      <a:pt x="21563" y="9582"/>
                      <a:pt x="21489" y="8991"/>
                      <a:pt x="21360" y="8400"/>
                    </a:cubicBezTo>
                    <a:cubicBezTo>
                      <a:pt x="21341" y="8345"/>
                      <a:pt x="21323" y="8289"/>
                      <a:pt x="21304" y="8234"/>
                    </a:cubicBezTo>
                    <a:cubicBezTo>
                      <a:pt x="20713" y="8160"/>
                      <a:pt x="19956" y="8086"/>
                      <a:pt x="19050" y="8049"/>
                    </a:cubicBezTo>
                    <a:cubicBezTo>
                      <a:pt x="18884" y="7551"/>
                      <a:pt x="18681" y="7089"/>
                      <a:pt x="18440" y="6628"/>
                    </a:cubicBezTo>
                    <a:cubicBezTo>
                      <a:pt x="19032" y="5945"/>
                      <a:pt x="19494" y="5354"/>
                      <a:pt x="19845" y="4855"/>
                    </a:cubicBezTo>
                    <a:cubicBezTo>
                      <a:pt x="19475" y="4302"/>
                      <a:pt x="19069" y="3803"/>
                      <a:pt x="18625" y="3323"/>
                    </a:cubicBezTo>
                    <a:cubicBezTo>
                      <a:pt x="18052" y="3563"/>
                      <a:pt x="17369" y="3877"/>
                      <a:pt x="16574" y="4302"/>
                    </a:cubicBezTo>
                    <a:cubicBezTo>
                      <a:pt x="16186" y="3951"/>
                      <a:pt x="15761" y="3655"/>
                      <a:pt x="15318" y="3378"/>
                    </a:cubicBezTo>
                    <a:cubicBezTo>
                      <a:pt x="15484" y="2492"/>
                      <a:pt x="15595" y="1735"/>
                      <a:pt x="15650" y="1145"/>
                    </a:cubicBezTo>
                    <a:cubicBezTo>
                      <a:pt x="15078" y="849"/>
                      <a:pt x="14468" y="609"/>
                      <a:pt x="13840" y="425"/>
                    </a:cubicBezTo>
                    <a:cubicBezTo>
                      <a:pt x="13470" y="905"/>
                      <a:pt x="13027" y="1514"/>
                      <a:pt x="12546" y="2289"/>
                    </a:cubicBezTo>
                    <a:cubicBezTo>
                      <a:pt x="12047" y="2178"/>
                      <a:pt x="11530" y="2123"/>
                      <a:pt x="11012" y="2105"/>
                    </a:cubicBezTo>
                    <a:cubicBezTo>
                      <a:pt x="10698" y="1255"/>
                      <a:pt x="10421" y="554"/>
                      <a:pt x="10163" y="0"/>
                    </a:cubicBezTo>
                    <a:cubicBezTo>
                      <a:pt x="9571" y="37"/>
                      <a:pt x="8980" y="129"/>
                      <a:pt x="8389" y="258"/>
                    </a:cubicBezTo>
                    <a:cubicBezTo>
                      <a:pt x="8333" y="277"/>
                      <a:pt x="8296" y="277"/>
                      <a:pt x="8241" y="295"/>
                    </a:cubicBezTo>
                    <a:cubicBezTo>
                      <a:pt x="8149" y="905"/>
                      <a:pt x="8093" y="1643"/>
                      <a:pt x="8056" y="2566"/>
                    </a:cubicBezTo>
                    <a:cubicBezTo>
                      <a:pt x="7557" y="2714"/>
                      <a:pt x="7077" y="2935"/>
                      <a:pt x="6633" y="3175"/>
                    </a:cubicBezTo>
                    <a:cubicBezTo>
                      <a:pt x="5931" y="2585"/>
                      <a:pt x="5340" y="2123"/>
                      <a:pt x="4841" y="1772"/>
                    </a:cubicBezTo>
                    <a:cubicBezTo>
                      <a:pt x="4305" y="2123"/>
                      <a:pt x="3788" y="2529"/>
                      <a:pt x="3326" y="2991"/>
                    </a:cubicBezTo>
                    <a:cubicBezTo>
                      <a:pt x="3548" y="3545"/>
                      <a:pt x="3880" y="4228"/>
                      <a:pt x="4287" y="5040"/>
                    </a:cubicBezTo>
                    <a:cubicBezTo>
                      <a:pt x="3954" y="5428"/>
                      <a:pt x="3640" y="5834"/>
                      <a:pt x="3381" y="6277"/>
                    </a:cubicBezTo>
                    <a:cubicBezTo>
                      <a:pt x="2476" y="6111"/>
                      <a:pt x="1737" y="6000"/>
                      <a:pt x="1127" y="5963"/>
                    </a:cubicBezTo>
                    <a:cubicBezTo>
                      <a:pt x="831" y="6535"/>
                      <a:pt x="591" y="7145"/>
                      <a:pt x="407" y="7772"/>
                    </a:cubicBezTo>
                    <a:cubicBezTo>
                      <a:pt x="887" y="8142"/>
                      <a:pt x="1515" y="8566"/>
                      <a:pt x="2273" y="9065"/>
                    </a:cubicBezTo>
                    <a:cubicBezTo>
                      <a:pt x="2180" y="9563"/>
                      <a:pt x="2125" y="10080"/>
                      <a:pt x="2106" y="10597"/>
                    </a:cubicBezTo>
                    <a:cubicBezTo>
                      <a:pt x="1256" y="10892"/>
                      <a:pt x="554" y="11188"/>
                      <a:pt x="0" y="11428"/>
                    </a:cubicBezTo>
                    <a:cubicBezTo>
                      <a:pt x="37" y="12018"/>
                      <a:pt x="111" y="12609"/>
                      <a:pt x="259" y="13218"/>
                    </a:cubicBezTo>
                    <a:cubicBezTo>
                      <a:pt x="259" y="13255"/>
                      <a:pt x="277" y="13311"/>
                      <a:pt x="296" y="13366"/>
                    </a:cubicBezTo>
                    <a:cubicBezTo>
                      <a:pt x="887" y="13458"/>
                      <a:pt x="1644" y="13514"/>
                      <a:pt x="2550" y="13551"/>
                    </a:cubicBezTo>
                    <a:cubicBezTo>
                      <a:pt x="2716" y="14049"/>
                      <a:pt x="2919" y="14529"/>
                      <a:pt x="3160" y="14972"/>
                    </a:cubicBezTo>
                    <a:cubicBezTo>
                      <a:pt x="2587" y="15655"/>
                      <a:pt x="2106" y="16246"/>
                      <a:pt x="1755" y="16745"/>
                    </a:cubicBezTo>
                    <a:cubicBezTo>
                      <a:pt x="2125" y="17298"/>
                      <a:pt x="2531" y="17815"/>
                      <a:pt x="2975" y="18277"/>
                    </a:cubicBezTo>
                    <a:cubicBezTo>
                      <a:pt x="3548" y="18037"/>
                      <a:pt x="4231" y="17723"/>
                      <a:pt x="5026" y="17298"/>
                    </a:cubicBezTo>
                    <a:cubicBezTo>
                      <a:pt x="5414" y="17649"/>
                      <a:pt x="5839" y="17945"/>
                      <a:pt x="6282" y="18222"/>
                    </a:cubicBezTo>
                    <a:cubicBezTo>
                      <a:pt x="6116" y="19108"/>
                      <a:pt x="6005" y="19865"/>
                      <a:pt x="5950" y="20474"/>
                    </a:cubicBezTo>
                    <a:cubicBezTo>
                      <a:pt x="6541" y="20751"/>
                      <a:pt x="7132" y="20991"/>
                      <a:pt x="7760" y="21175"/>
                    </a:cubicBezTo>
                    <a:cubicBezTo>
                      <a:pt x="8149" y="20695"/>
                      <a:pt x="8573" y="20086"/>
                      <a:pt x="9054" y="19311"/>
                    </a:cubicBezTo>
                    <a:cubicBezTo>
                      <a:pt x="9553" y="19422"/>
                      <a:pt x="10070" y="19477"/>
                      <a:pt x="10606" y="19495"/>
                    </a:cubicBezTo>
                    <a:cubicBezTo>
                      <a:pt x="10902" y="20345"/>
                      <a:pt x="11179" y="21046"/>
                      <a:pt x="11437" y="21600"/>
                    </a:cubicBezTo>
                    <a:cubicBezTo>
                      <a:pt x="12029" y="21563"/>
                      <a:pt x="12620" y="21471"/>
                      <a:pt x="13211" y="21342"/>
                    </a:cubicBezTo>
                    <a:cubicBezTo>
                      <a:pt x="13267" y="21323"/>
                      <a:pt x="13322" y="21323"/>
                      <a:pt x="13359" y="21305"/>
                    </a:cubicBezTo>
                    <a:cubicBezTo>
                      <a:pt x="13451" y="20695"/>
                      <a:pt x="13507" y="19957"/>
                      <a:pt x="13544" y="19052"/>
                    </a:cubicBezTo>
                    <a:cubicBezTo>
                      <a:pt x="14043" y="18886"/>
                      <a:pt x="14523" y="18665"/>
                      <a:pt x="14967" y="18425"/>
                    </a:cubicBezTo>
                    <a:cubicBezTo>
                      <a:pt x="15669" y="19015"/>
                      <a:pt x="16260" y="19477"/>
                      <a:pt x="16759" y="19828"/>
                    </a:cubicBezTo>
                    <a:cubicBezTo>
                      <a:pt x="17295" y="19477"/>
                      <a:pt x="17812" y="19071"/>
                      <a:pt x="18274" y="18609"/>
                    </a:cubicBezTo>
                    <a:cubicBezTo>
                      <a:pt x="18052" y="18055"/>
                      <a:pt x="17738" y="17372"/>
                      <a:pt x="17313" y="16560"/>
                    </a:cubicBezTo>
                    <a:cubicBezTo>
                      <a:pt x="17646" y="16172"/>
                      <a:pt x="17960" y="15766"/>
                      <a:pt x="18237" y="15323"/>
                    </a:cubicBezTo>
                    <a:cubicBezTo>
                      <a:pt x="19124" y="15489"/>
                      <a:pt x="19863" y="15600"/>
                      <a:pt x="20473" y="15655"/>
                    </a:cubicBezTo>
                    <a:cubicBezTo>
                      <a:pt x="20769" y="15065"/>
                      <a:pt x="21009" y="14455"/>
                      <a:pt x="21193" y="13828"/>
                    </a:cubicBezTo>
                    <a:cubicBezTo>
                      <a:pt x="20713" y="13458"/>
                      <a:pt x="20085" y="13034"/>
                      <a:pt x="19327" y="12535"/>
                    </a:cubicBezTo>
                    <a:cubicBezTo>
                      <a:pt x="19420" y="12037"/>
                      <a:pt x="19494" y="11520"/>
                      <a:pt x="19494" y="11003"/>
                    </a:cubicBezTo>
                    <a:close/>
                    <a:moveTo>
                      <a:pt x="12140" y="16634"/>
                    </a:moveTo>
                    <a:cubicBezTo>
                      <a:pt x="11696" y="16726"/>
                      <a:pt x="11253" y="16782"/>
                      <a:pt x="10791" y="16782"/>
                    </a:cubicBezTo>
                    <a:cubicBezTo>
                      <a:pt x="9460" y="16782"/>
                      <a:pt x="8149" y="16320"/>
                      <a:pt x="7095" y="15489"/>
                    </a:cubicBezTo>
                    <a:cubicBezTo>
                      <a:pt x="6024" y="14658"/>
                      <a:pt x="5266" y="13458"/>
                      <a:pt x="4970" y="12129"/>
                    </a:cubicBezTo>
                    <a:cubicBezTo>
                      <a:pt x="4619" y="10578"/>
                      <a:pt x="4878" y="8972"/>
                      <a:pt x="5728" y="7625"/>
                    </a:cubicBezTo>
                    <a:cubicBezTo>
                      <a:pt x="6578" y="6277"/>
                      <a:pt x="7908" y="5335"/>
                      <a:pt x="9460" y="4985"/>
                    </a:cubicBezTo>
                    <a:cubicBezTo>
                      <a:pt x="9904" y="4874"/>
                      <a:pt x="10366" y="4818"/>
                      <a:pt x="10809" y="4818"/>
                    </a:cubicBezTo>
                    <a:cubicBezTo>
                      <a:pt x="12140" y="4818"/>
                      <a:pt x="13451" y="5280"/>
                      <a:pt x="14505" y="6111"/>
                    </a:cubicBezTo>
                    <a:cubicBezTo>
                      <a:pt x="15576" y="6942"/>
                      <a:pt x="16334" y="8142"/>
                      <a:pt x="16630" y="9471"/>
                    </a:cubicBezTo>
                    <a:cubicBezTo>
                      <a:pt x="17369" y="12683"/>
                      <a:pt x="15355" y="15895"/>
                      <a:pt x="12140" y="16634"/>
                    </a:cubicBezTo>
                    <a:close/>
                  </a:path>
                </a:pathLst>
              </a:custGeom>
              <a:solidFill>
                <a:srgbClr val="E4B05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8000"/>
                  </a:buClr>
                  <a:buSzPts val="1000"/>
                  <a:buFont typeface="Arial"/>
                  <a:buNone/>
                </a:pPr>
                <a:endParaRPr sz="1000" b="0" i="0" u="none" strike="noStrike" cap="none">
                  <a:solidFill>
                    <a:srgbClr val="008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1000"/>
                                        <p:tgtEl>
                                          <p:spTgt spid="24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0"/>
                                        </p:tgtEl>
                                        <p:attrNameLst>
                                          <p:attrName>style.visibility</p:attrName>
                                        </p:attrNameLst>
                                      </p:cBhvr>
                                      <p:to>
                                        <p:strVal val="visible"/>
                                      </p:to>
                                    </p:set>
                                    <p:animEffect transition="in" filter="fade">
                                      <p:cBhvr>
                                        <p:cTn id="11" dur="2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grpSp>
        <p:nvGrpSpPr>
          <p:cNvPr id="256" name="Google Shape;256;p21"/>
          <p:cNvGrpSpPr/>
          <p:nvPr/>
        </p:nvGrpSpPr>
        <p:grpSpPr>
          <a:xfrm>
            <a:off x="2586" y="857390"/>
            <a:ext cx="6940645" cy="5882658"/>
            <a:chOff x="0" y="-1"/>
            <a:chExt cx="6940644" cy="5882656"/>
          </a:xfrm>
        </p:grpSpPr>
        <p:sp>
          <p:nvSpPr>
            <p:cNvPr id="257" name="Google Shape;257;p21"/>
            <p:cNvSpPr/>
            <p:nvPr/>
          </p:nvSpPr>
          <p:spPr>
            <a:xfrm rot="1523419">
              <a:off x="5826835" y="778632"/>
              <a:ext cx="955701" cy="952766"/>
            </a:xfrm>
            <a:custGeom>
              <a:avLst/>
              <a:gdLst/>
              <a:ahLst/>
              <a:cxnLst/>
              <a:rect l="l" t="t" r="r" b="b"/>
              <a:pathLst>
                <a:path w="21600" h="21600" extrusionOk="0">
                  <a:moveTo>
                    <a:pt x="664" y="19304"/>
                  </a:moveTo>
                  <a:lnTo>
                    <a:pt x="21600" y="21600"/>
                  </a:lnTo>
                  <a:lnTo>
                    <a:pt x="18348" y="0"/>
                  </a:lnTo>
                  <a:lnTo>
                    <a:pt x="0" y="17839"/>
                  </a:lnTo>
                  <a:lnTo>
                    <a:pt x="664" y="19304"/>
                  </a:lnTo>
                  <a:close/>
                </a:path>
              </a:pathLst>
            </a:custGeom>
            <a:solidFill>
              <a:srgbClr val="3C8C9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8000"/>
                </a:buClr>
                <a:buSzPts val="1300"/>
                <a:buFont typeface="Arial"/>
                <a:buNone/>
              </a:pPr>
              <a:endParaRPr sz="1300" b="0" i="0" u="none" strike="noStrike" cap="none">
                <a:solidFill>
                  <a:srgbClr val="008000"/>
                </a:solidFill>
                <a:latin typeface="Arial"/>
                <a:ea typeface="Arial"/>
                <a:cs typeface="Arial"/>
                <a:sym typeface="Arial"/>
              </a:endParaRPr>
            </a:p>
          </p:txBody>
        </p:sp>
        <p:sp>
          <p:nvSpPr>
            <p:cNvPr id="258" name="Google Shape;258;p21"/>
            <p:cNvSpPr/>
            <p:nvPr/>
          </p:nvSpPr>
          <p:spPr>
            <a:xfrm rot="1523419">
              <a:off x="5102733" y="592315"/>
              <a:ext cx="1357947" cy="2438432"/>
            </a:xfrm>
            <a:custGeom>
              <a:avLst/>
              <a:gdLst/>
              <a:ahLst/>
              <a:cxnLst/>
              <a:rect l="l" t="t" r="r" b="b"/>
              <a:pathLst>
                <a:path w="21600" h="21600" extrusionOk="0">
                  <a:moveTo>
                    <a:pt x="21600" y="7946"/>
                  </a:moveTo>
                  <a:lnTo>
                    <a:pt x="19732" y="0"/>
                  </a:lnTo>
                  <a:lnTo>
                    <a:pt x="6842" y="7126"/>
                  </a:lnTo>
                  <a:lnTo>
                    <a:pt x="10134" y="7308"/>
                  </a:lnTo>
                  <a:lnTo>
                    <a:pt x="0" y="20547"/>
                  </a:lnTo>
                  <a:lnTo>
                    <a:pt x="12586" y="21600"/>
                  </a:lnTo>
                  <a:lnTo>
                    <a:pt x="17514" y="7725"/>
                  </a:lnTo>
                  <a:lnTo>
                    <a:pt x="21600" y="7946"/>
                  </a:lnTo>
                  <a:close/>
                </a:path>
              </a:pathLst>
            </a:custGeom>
            <a:solidFill>
              <a:srgbClr val="D3555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8000"/>
                </a:buClr>
                <a:buSzPts val="1300"/>
                <a:buFont typeface="Arial"/>
                <a:buNone/>
              </a:pPr>
              <a:endParaRPr sz="1300" b="0" i="0" u="none" strike="noStrike" cap="none">
                <a:solidFill>
                  <a:srgbClr val="008000"/>
                </a:solidFill>
                <a:latin typeface="Arial"/>
                <a:ea typeface="Arial"/>
                <a:cs typeface="Arial"/>
                <a:sym typeface="Arial"/>
              </a:endParaRPr>
            </a:p>
          </p:txBody>
        </p:sp>
        <p:sp>
          <p:nvSpPr>
            <p:cNvPr id="259" name="Google Shape;259;p21"/>
            <p:cNvSpPr/>
            <p:nvPr/>
          </p:nvSpPr>
          <p:spPr>
            <a:xfrm rot="1523419">
              <a:off x="3379978" y="1021650"/>
              <a:ext cx="2047785" cy="4646380"/>
            </a:xfrm>
            <a:custGeom>
              <a:avLst/>
              <a:gdLst/>
              <a:ahLst/>
              <a:cxnLst/>
              <a:rect l="l" t="t" r="r" b="b"/>
              <a:pathLst>
                <a:path w="21583" h="21600" extrusionOk="0">
                  <a:moveTo>
                    <a:pt x="21522" y="0"/>
                  </a:moveTo>
                  <a:cubicBezTo>
                    <a:pt x="21522" y="0"/>
                    <a:pt x="21522" y="0"/>
                    <a:pt x="21522" y="0"/>
                  </a:cubicBezTo>
                  <a:cubicBezTo>
                    <a:pt x="21306" y="199"/>
                    <a:pt x="21306" y="199"/>
                    <a:pt x="21306" y="199"/>
                  </a:cubicBezTo>
                  <a:cubicBezTo>
                    <a:pt x="21306" y="199"/>
                    <a:pt x="21306" y="199"/>
                    <a:pt x="21306" y="199"/>
                  </a:cubicBezTo>
                  <a:cubicBezTo>
                    <a:pt x="18069" y="6545"/>
                    <a:pt x="18069" y="6545"/>
                    <a:pt x="18069" y="6545"/>
                  </a:cubicBezTo>
                  <a:cubicBezTo>
                    <a:pt x="12124" y="2675"/>
                    <a:pt x="12124" y="2675"/>
                    <a:pt x="12124" y="2675"/>
                  </a:cubicBezTo>
                  <a:cubicBezTo>
                    <a:pt x="0" y="21600"/>
                    <a:pt x="0" y="21600"/>
                    <a:pt x="0" y="21600"/>
                  </a:cubicBezTo>
                  <a:cubicBezTo>
                    <a:pt x="4610" y="21600"/>
                    <a:pt x="4610" y="21600"/>
                    <a:pt x="4610" y="21600"/>
                  </a:cubicBezTo>
                  <a:cubicBezTo>
                    <a:pt x="12831" y="4268"/>
                    <a:pt x="12831" y="4268"/>
                    <a:pt x="12831" y="4268"/>
                  </a:cubicBezTo>
                  <a:cubicBezTo>
                    <a:pt x="18167" y="7281"/>
                    <a:pt x="18167" y="7281"/>
                    <a:pt x="18167" y="7281"/>
                  </a:cubicBezTo>
                  <a:cubicBezTo>
                    <a:pt x="21580" y="320"/>
                    <a:pt x="21580" y="320"/>
                    <a:pt x="21580" y="320"/>
                  </a:cubicBezTo>
                  <a:cubicBezTo>
                    <a:pt x="21600" y="69"/>
                    <a:pt x="21502" y="260"/>
                    <a:pt x="21522" y="0"/>
                  </a:cubicBezTo>
                  <a:close/>
                </a:path>
              </a:pathLst>
            </a:custGeom>
            <a:solidFill>
              <a:srgbClr val="3C8C9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8000"/>
                </a:buClr>
                <a:buSzPts val="1300"/>
                <a:buFont typeface="Arial"/>
                <a:buNone/>
              </a:pPr>
              <a:endParaRPr sz="1300" b="0" i="0" u="none" strike="noStrike" cap="none">
                <a:solidFill>
                  <a:srgbClr val="008000"/>
                </a:solidFill>
                <a:latin typeface="Arial"/>
                <a:ea typeface="Arial"/>
                <a:cs typeface="Arial"/>
                <a:sym typeface="Arial"/>
              </a:endParaRPr>
            </a:p>
          </p:txBody>
        </p:sp>
        <p:sp>
          <p:nvSpPr>
            <p:cNvPr id="260" name="Google Shape;260;p21"/>
            <p:cNvSpPr/>
            <p:nvPr/>
          </p:nvSpPr>
          <p:spPr>
            <a:xfrm rot="1523419">
              <a:off x="719703" y="631391"/>
              <a:ext cx="3899141" cy="4235326"/>
            </a:xfrm>
            <a:custGeom>
              <a:avLst/>
              <a:gdLst/>
              <a:ahLst/>
              <a:cxnLst/>
              <a:rect l="l" t="t" r="r" b="b"/>
              <a:pathLst>
                <a:path w="21600" h="21600" extrusionOk="0">
                  <a:moveTo>
                    <a:pt x="0" y="21600"/>
                  </a:moveTo>
                  <a:lnTo>
                    <a:pt x="13118" y="0"/>
                  </a:lnTo>
                  <a:lnTo>
                    <a:pt x="21600" y="839"/>
                  </a:lnTo>
                  <a:lnTo>
                    <a:pt x="15224" y="21600"/>
                  </a:lnTo>
                  <a:lnTo>
                    <a:pt x="0" y="21600"/>
                  </a:lnTo>
                  <a:close/>
                </a:path>
              </a:pathLst>
            </a:custGeom>
            <a:solidFill>
              <a:srgbClr val="E4B05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8000"/>
                </a:buClr>
                <a:buSzPts val="1300"/>
                <a:buFont typeface="Arial"/>
                <a:buNone/>
              </a:pPr>
              <a:endParaRPr sz="1300" b="0" i="0" u="none" strike="noStrike" cap="none">
                <a:solidFill>
                  <a:srgbClr val="008000"/>
                </a:solidFill>
                <a:latin typeface="Arial"/>
                <a:ea typeface="Arial"/>
                <a:cs typeface="Arial"/>
                <a:sym typeface="Arial"/>
              </a:endParaRPr>
            </a:p>
          </p:txBody>
        </p:sp>
      </p:grpSp>
      <p:grpSp>
        <p:nvGrpSpPr>
          <p:cNvPr id="261" name="Google Shape;261;p21"/>
          <p:cNvGrpSpPr/>
          <p:nvPr/>
        </p:nvGrpSpPr>
        <p:grpSpPr>
          <a:xfrm>
            <a:off x="887279" y="989390"/>
            <a:ext cx="4695812" cy="939823"/>
            <a:chOff x="0" y="0"/>
            <a:chExt cx="4695811" cy="939821"/>
          </a:xfrm>
        </p:grpSpPr>
        <p:sp>
          <p:nvSpPr>
            <p:cNvPr id="262" name="Google Shape;262;p21"/>
            <p:cNvSpPr txBox="1"/>
            <p:nvPr/>
          </p:nvSpPr>
          <p:spPr>
            <a:xfrm>
              <a:off x="0" y="0"/>
              <a:ext cx="4695811" cy="92964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64848"/>
                </a:buClr>
                <a:buSzPts val="2400"/>
                <a:buFont typeface="Arial Black"/>
                <a:buNone/>
              </a:pPr>
              <a:r>
                <a:rPr lang="en-US" sz="2400" b="0" i="0" u="none" strike="noStrike" cap="none">
                  <a:solidFill>
                    <a:srgbClr val="364848"/>
                  </a:solidFill>
                  <a:latin typeface="Arial Black"/>
                  <a:ea typeface="Arial Black"/>
                  <a:cs typeface="Arial Black"/>
                  <a:sym typeface="Arial Black"/>
                </a:rPr>
                <a:t>Total Cost to Stay in </a:t>
              </a: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364848"/>
                </a:buClr>
                <a:buSzPts val="2400"/>
                <a:buFont typeface="Arial Black"/>
                <a:buNone/>
              </a:pPr>
              <a:r>
                <a:rPr lang="en-US" sz="2400" b="0" i="0" u="none" strike="noStrike" cap="none">
                  <a:solidFill>
                    <a:srgbClr val="364848"/>
                  </a:solidFill>
                  <a:latin typeface="Arial Black"/>
                  <a:ea typeface="Arial Black"/>
                  <a:cs typeface="Arial Black"/>
                  <a:sym typeface="Arial Black"/>
                </a:rPr>
                <a:t>FEGLI to Age 65</a:t>
              </a:r>
              <a:endParaRPr sz="1400" b="0" i="0" u="none" strike="noStrike" cap="none">
                <a:solidFill>
                  <a:srgbClr val="000000"/>
                </a:solidFill>
                <a:latin typeface="Arial"/>
                <a:ea typeface="Arial"/>
                <a:cs typeface="Arial"/>
                <a:sym typeface="Arial"/>
              </a:endParaRPr>
            </a:p>
          </p:txBody>
        </p:sp>
        <p:sp>
          <p:nvSpPr>
            <p:cNvPr id="263" name="Google Shape;263;p21"/>
            <p:cNvSpPr/>
            <p:nvPr/>
          </p:nvSpPr>
          <p:spPr>
            <a:xfrm>
              <a:off x="22143" y="871240"/>
              <a:ext cx="342901" cy="68581"/>
            </a:xfrm>
            <a:prstGeom prst="rect">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264" name="Google Shape;264;p21"/>
            <p:cNvSpPr/>
            <p:nvPr/>
          </p:nvSpPr>
          <p:spPr>
            <a:xfrm>
              <a:off x="379331" y="871240"/>
              <a:ext cx="342901" cy="68581"/>
            </a:xfrm>
            <a:prstGeom prst="rect">
              <a:avLst/>
            </a:prstGeom>
            <a:solidFill>
              <a:srgbClr val="D3555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265" name="Google Shape;265;p21"/>
            <p:cNvSpPr/>
            <p:nvPr/>
          </p:nvSpPr>
          <p:spPr>
            <a:xfrm>
              <a:off x="736518" y="871240"/>
              <a:ext cx="342901" cy="685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266" name="Google Shape;266;p21"/>
            <p:cNvSpPr/>
            <p:nvPr/>
          </p:nvSpPr>
          <p:spPr>
            <a:xfrm>
              <a:off x="1093706" y="871240"/>
              <a:ext cx="342901" cy="68581"/>
            </a:xfrm>
            <a:prstGeom prst="rect">
              <a:avLst/>
            </a:prstGeom>
            <a:solidFill>
              <a:srgbClr val="E4B0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267" name="Google Shape;267;p21"/>
            <p:cNvSpPr/>
            <p:nvPr/>
          </p:nvSpPr>
          <p:spPr>
            <a:xfrm>
              <a:off x="1450893" y="871240"/>
              <a:ext cx="342901" cy="68581"/>
            </a:xfrm>
            <a:prstGeom prst="rect">
              <a:avLst/>
            </a:prstGeom>
            <a:solidFill>
              <a:srgbClr val="46AE8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sp>
        <p:nvSpPr>
          <p:cNvPr id="268" name="Google Shape;268;p21"/>
          <p:cNvSpPr/>
          <p:nvPr/>
        </p:nvSpPr>
        <p:spPr>
          <a:xfrm>
            <a:off x="0" y="6064272"/>
            <a:ext cx="9144000" cy="801244"/>
          </a:xfrm>
          <a:prstGeom prst="rect">
            <a:avLst/>
          </a:prstGeom>
          <a:solidFill>
            <a:srgbClr val="C0C0C0"/>
          </a:solidFill>
          <a:ln>
            <a:noFill/>
          </a:ln>
          <a:effectLst>
            <a:outerShdw blurRad="38100" dist="23000" dir="5400000" rotWithShape="0">
              <a:srgbClr val="000000">
                <a:alpha val="3450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
        <p:nvSpPr>
          <p:cNvPr id="269" name="Google Shape;269;p21"/>
          <p:cNvSpPr txBox="1"/>
          <p:nvPr/>
        </p:nvSpPr>
        <p:spPr>
          <a:xfrm>
            <a:off x="548075" y="6224663"/>
            <a:ext cx="7853521" cy="438221"/>
          </a:xfrm>
          <a:prstGeom prst="rect">
            <a:avLst/>
          </a:prstGeom>
          <a:noFill/>
          <a:ln>
            <a:noFill/>
          </a:ln>
        </p:spPr>
        <p:txBody>
          <a:bodyPr spcFirstLastPara="1" wrap="square" lIns="45700" tIns="45700" rIns="45700" bIns="45700" anchor="t" anchorCtr="0">
            <a:noAutofit/>
          </a:bodyPr>
          <a:lstStyle/>
          <a:p>
            <a:pPr marL="0" marR="0" lvl="0" indent="0" algn="r" rtl="0">
              <a:lnSpc>
                <a:spcPct val="80000"/>
              </a:lnSpc>
              <a:spcBef>
                <a:spcPts val="0"/>
              </a:spcBef>
              <a:spcAft>
                <a:spcPts val="0"/>
              </a:spcAft>
              <a:buClr>
                <a:srgbClr val="FFFFFF"/>
              </a:buClr>
              <a:buSzPts val="1500"/>
              <a:buFont typeface="Arial"/>
              <a:buNone/>
            </a:pPr>
            <a:r>
              <a:rPr lang="en-US" sz="1500" b="1" i="0" u="none" strike="noStrike" cap="none">
                <a:solidFill>
                  <a:srgbClr val="FFFFFF"/>
                </a:solidFill>
                <a:latin typeface="Arial"/>
                <a:ea typeface="Arial"/>
                <a:cs typeface="Arial"/>
                <a:sym typeface="Arial"/>
              </a:rPr>
              <a:t>NEW EMPLOYEE </a:t>
            </a:r>
            <a:endParaRPr sz="2000" b="0" i="0" u="none" strike="noStrike" cap="none">
              <a:solidFill>
                <a:srgbClr val="008000"/>
              </a:solidFill>
              <a:latin typeface="Arial"/>
              <a:ea typeface="Arial"/>
              <a:cs typeface="Arial"/>
              <a:sym typeface="Arial"/>
            </a:endParaRPr>
          </a:p>
          <a:p>
            <a:pPr marL="0" marR="0" lvl="0" indent="0" algn="r" rtl="0">
              <a:lnSpc>
                <a:spcPct val="8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ORIENTATION</a:t>
            </a:r>
            <a:endParaRPr sz="1400" b="0" i="0" u="none" strike="noStrike" cap="none">
              <a:solidFill>
                <a:srgbClr val="000000"/>
              </a:solidFill>
              <a:latin typeface="Arial"/>
              <a:ea typeface="Arial"/>
              <a:cs typeface="Arial"/>
              <a:sym typeface="Arial"/>
            </a:endParaRPr>
          </a:p>
        </p:txBody>
      </p:sp>
      <p:sp>
        <p:nvSpPr>
          <p:cNvPr id="270" name="Google Shape;270;p21"/>
          <p:cNvSpPr/>
          <p:nvPr/>
        </p:nvSpPr>
        <p:spPr>
          <a:xfrm>
            <a:off x="8474040" y="6215117"/>
            <a:ext cx="381625" cy="381625"/>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271" name="Google Shape;271;p21"/>
          <p:cNvSpPr txBox="1">
            <a:spLocks noGrp="1"/>
          </p:cNvSpPr>
          <p:nvPr>
            <p:ph type="sldNum" idx="12"/>
          </p:nvPr>
        </p:nvSpPr>
        <p:spPr>
          <a:xfrm>
            <a:off x="8518404" y="6196695"/>
            <a:ext cx="288713" cy="2888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C0C0C0"/>
              </a:buClr>
              <a:buSzPts val="1400"/>
              <a:buFont typeface="Arial"/>
              <a:buNone/>
            </a:pPr>
            <a:fld id="{00000000-1234-1234-1234-123412341234}" type="slidenum">
              <a:rPr lang="en-US" sz="1400">
                <a:solidFill>
                  <a:srgbClr val="C0C0C0"/>
                </a:solidFill>
              </a:rPr>
              <a:t>11</a:t>
            </a:fld>
            <a:endParaRPr/>
          </a:p>
        </p:txBody>
      </p:sp>
      <p:graphicFrame>
        <p:nvGraphicFramePr>
          <p:cNvPr id="272" name="Google Shape;272;p21"/>
          <p:cNvGraphicFramePr/>
          <p:nvPr/>
        </p:nvGraphicFramePr>
        <p:xfrm>
          <a:off x="914400" y="2681514"/>
          <a:ext cx="7257150" cy="2225100"/>
        </p:xfrm>
        <a:graphic>
          <a:graphicData uri="http://schemas.openxmlformats.org/drawingml/2006/table">
            <a:tbl>
              <a:tblPr firstRow="1" bandRow="1">
                <a:noFill/>
                <a:tableStyleId>{6FDF28B4-AF2E-4291-8024-DFA272372E27}</a:tableStyleId>
              </a:tblPr>
              <a:tblGrid>
                <a:gridCol w="1743525">
                  <a:extLst>
                    <a:ext uri="{9D8B030D-6E8A-4147-A177-3AD203B41FA5}">
                      <a16:colId xmlns:a16="http://schemas.microsoft.com/office/drawing/2014/main" val="20000"/>
                    </a:ext>
                  </a:extLst>
                </a:gridCol>
                <a:gridCol w="1837875">
                  <a:extLst>
                    <a:ext uri="{9D8B030D-6E8A-4147-A177-3AD203B41FA5}">
                      <a16:colId xmlns:a16="http://schemas.microsoft.com/office/drawing/2014/main" val="20001"/>
                    </a:ext>
                  </a:extLst>
                </a:gridCol>
                <a:gridCol w="1837875">
                  <a:extLst>
                    <a:ext uri="{9D8B030D-6E8A-4147-A177-3AD203B41FA5}">
                      <a16:colId xmlns:a16="http://schemas.microsoft.com/office/drawing/2014/main" val="20002"/>
                    </a:ext>
                  </a:extLst>
                </a:gridCol>
                <a:gridCol w="1837875">
                  <a:extLst>
                    <a:ext uri="{9D8B030D-6E8A-4147-A177-3AD203B41FA5}">
                      <a16:colId xmlns:a16="http://schemas.microsoft.com/office/drawing/2014/main" val="20003"/>
                    </a:ext>
                  </a:extLst>
                </a:gridCol>
              </a:tblGrid>
              <a:tr h="370850">
                <a:tc>
                  <a:txBody>
                    <a:bodyPr/>
                    <a:lstStyle/>
                    <a:p>
                      <a:pPr marL="0" marR="0" lvl="0" indent="0" algn="ctr" rtl="0">
                        <a:lnSpc>
                          <a:spcPct val="100000"/>
                        </a:lnSpc>
                        <a:spcBef>
                          <a:spcPts val="0"/>
                        </a:spcBef>
                        <a:spcAft>
                          <a:spcPts val="0"/>
                        </a:spcAft>
                        <a:buClr>
                          <a:srgbClr val="FFFFFF"/>
                        </a:buClr>
                        <a:buSzPts val="1400"/>
                        <a:buFont typeface="Arial"/>
                        <a:buNone/>
                      </a:pPr>
                      <a:r>
                        <a:rPr lang="en-US" sz="1400" b="1" u="none" strike="noStrike" cap="none">
                          <a:solidFill>
                            <a:srgbClr val="FFFFFF"/>
                          </a:solidFill>
                        </a:rPr>
                        <a:t>AGE</a:t>
                      </a:r>
                      <a:endParaRPr sz="1400" u="none" strike="noStrike" cap="none"/>
                    </a:p>
                  </a:txBody>
                  <a:tcPr marL="45725" marR="45725" marT="45725" marB="45725">
                    <a:solidFill>
                      <a:srgbClr val="165864"/>
                    </a:solidFill>
                  </a:tcPr>
                </a:tc>
                <a:tc>
                  <a:txBody>
                    <a:bodyPr/>
                    <a:lstStyle/>
                    <a:p>
                      <a:pPr marL="0" marR="0" lvl="0" indent="0" algn="ctr" rtl="0">
                        <a:lnSpc>
                          <a:spcPct val="100000"/>
                        </a:lnSpc>
                        <a:spcBef>
                          <a:spcPts val="0"/>
                        </a:spcBef>
                        <a:spcAft>
                          <a:spcPts val="0"/>
                        </a:spcAft>
                        <a:buClr>
                          <a:srgbClr val="FFFFFF"/>
                        </a:buClr>
                        <a:buSzPts val="1400"/>
                        <a:buFont typeface="Arial"/>
                        <a:buNone/>
                      </a:pPr>
                      <a:r>
                        <a:rPr lang="en-US" sz="1400" b="1" u="none" strike="noStrike" cap="none">
                          <a:solidFill>
                            <a:srgbClr val="FFFFFF"/>
                          </a:solidFill>
                        </a:rPr>
                        <a:t>COST TO 65</a:t>
                      </a:r>
                      <a:endParaRPr sz="1400" u="none" strike="noStrike" cap="none"/>
                    </a:p>
                  </a:txBody>
                  <a:tcPr marL="45725" marR="45725" marT="45725" marB="45725">
                    <a:solidFill>
                      <a:srgbClr val="165864"/>
                    </a:solidFill>
                  </a:tcPr>
                </a:tc>
                <a:tc>
                  <a:txBody>
                    <a:bodyPr/>
                    <a:lstStyle/>
                    <a:p>
                      <a:pPr marL="0" marR="0" lvl="0" indent="0" algn="ctr" rtl="0">
                        <a:lnSpc>
                          <a:spcPct val="100000"/>
                        </a:lnSpc>
                        <a:spcBef>
                          <a:spcPts val="0"/>
                        </a:spcBef>
                        <a:spcAft>
                          <a:spcPts val="0"/>
                        </a:spcAft>
                        <a:buClr>
                          <a:srgbClr val="FFFFFF"/>
                        </a:buClr>
                        <a:buSzPts val="1400"/>
                        <a:buFont typeface="Arial"/>
                        <a:buNone/>
                      </a:pPr>
                      <a:r>
                        <a:rPr lang="en-US" sz="1400" b="1" u="none" strike="noStrike" cap="none">
                          <a:solidFill>
                            <a:srgbClr val="FFFFFF"/>
                          </a:solidFill>
                        </a:rPr>
                        <a:t>AGE</a:t>
                      </a:r>
                      <a:endParaRPr sz="1400" u="none" strike="noStrike" cap="none"/>
                    </a:p>
                  </a:txBody>
                  <a:tcPr marL="45725" marR="45725" marT="45725" marB="45725">
                    <a:solidFill>
                      <a:srgbClr val="165864"/>
                    </a:solidFill>
                  </a:tcPr>
                </a:tc>
                <a:tc>
                  <a:txBody>
                    <a:bodyPr/>
                    <a:lstStyle/>
                    <a:p>
                      <a:pPr marL="0" marR="0" lvl="0" indent="0" algn="ctr" rtl="0">
                        <a:lnSpc>
                          <a:spcPct val="100000"/>
                        </a:lnSpc>
                        <a:spcBef>
                          <a:spcPts val="0"/>
                        </a:spcBef>
                        <a:spcAft>
                          <a:spcPts val="0"/>
                        </a:spcAft>
                        <a:buClr>
                          <a:srgbClr val="FFFFFF"/>
                        </a:buClr>
                        <a:buSzPts val="1400"/>
                        <a:buFont typeface="Arial"/>
                        <a:buNone/>
                      </a:pPr>
                      <a:r>
                        <a:rPr lang="en-US" sz="1400" b="1" u="none" strike="noStrike" cap="none">
                          <a:solidFill>
                            <a:srgbClr val="FFFFFF"/>
                          </a:solidFill>
                        </a:rPr>
                        <a:t>COST TO 65</a:t>
                      </a:r>
                      <a:endParaRPr sz="1400" u="none" strike="noStrike" cap="none"/>
                    </a:p>
                  </a:txBody>
                  <a:tcPr marL="45725" marR="45725" marT="45725" marB="45725">
                    <a:solidFill>
                      <a:srgbClr val="165864"/>
                    </a:solidFill>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20</a:t>
                      </a:r>
                      <a:endParaRPr sz="1400" u="none" strike="noStrike" cap="none"/>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$46,018.00 </a:t>
                      </a:r>
                      <a:endParaRPr sz="1400" u="none" strike="noStrike" cap="none"/>
                    </a:p>
                  </a:txBody>
                  <a:tcPr marL="0" marR="0" marT="0" marB="0" anchor="ct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25</a:t>
                      </a:r>
                      <a:endParaRPr sz="1400" u="none" strike="noStrike" cap="none"/>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$44,184.60 </a:t>
                      </a:r>
                      <a:endParaRPr sz="1400" u="none" strike="noStrike" cap="none"/>
                    </a:p>
                  </a:txBody>
                  <a:tcPr marL="0" marR="0" marT="0" marB="0" anchor="ct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30</a:t>
                      </a:r>
                      <a:endParaRPr sz="1400" u="none" strike="noStrike" cap="none"/>
                    </a:p>
                  </a:txBody>
                  <a:tcPr marL="45725" marR="45725" marT="45725" marB="45725" anchor="ctr">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$42,350.80 </a:t>
                      </a:r>
                      <a:endParaRPr sz="1400" u="none" strike="noStrike" cap="none"/>
                    </a:p>
                  </a:txBody>
                  <a:tcPr marL="0" marR="0" marT="0" marB="0" anchor="ctr">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35</a:t>
                      </a:r>
                      <a:endParaRPr sz="1400" u="none" strike="noStrike" cap="none"/>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$40,517.00 </a:t>
                      </a:r>
                      <a:endParaRPr sz="1400" u="none" strike="noStrike" cap="none"/>
                    </a:p>
                  </a:txBody>
                  <a:tcPr marL="0" marR="0" marT="0" marB="0" anchor="ct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40</a:t>
                      </a:r>
                      <a:endParaRPr sz="1400" u="none" strike="noStrike" cap="none"/>
                    </a:p>
                  </a:txBody>
                  <a:tcPr marL="45725" marR="45725" marT="45725" marB="45725" anchor="ctr">
                    <a:lnL w="38100" cap="flat" cmpd="sng">
                      <a:solidFill>
                        <a:srgbClr val="D35556"/>
                      </a:solidFill>
                      <a:prstDash val="solid"/>
                      <a:round/>
                      <a:headEnd type="none" w="sm" len="sm"/>
                      <a:tailEnd type="none" w="sm" len="sm"/>
                    </a:lnL>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$38,312.00 </a:t>
                      </a:r>
                      <a:endParaRPr sz="1400" u="none" strike="noStrike" cap="none"/>
                    </a:p>
                  </a:txBody>
                  <a:tcPr marL="0" marR="0" marT="0" marB="0" anchor="ctr">
                    <a:lnR w="38100" cap="flat" cmpd="sng">
                      <a:solidFill>
                        <a:srgbClr val="D35556"/>
                      </a:solidFill>
                      <a:prstDash val="solid"/>
                      <a:round/>
                      <a:headEnd type="none" w="sm" len="sm"/>
                      <a:tailEnd type="none" w="sm" len="sm"/>
                    </a:lnR>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45</a:t>
                      </a:r>
                      <a:endParaRPr sz="1400" u="none" strike="noStrike" cap="none"/>
                    </a:p>
                  </a:txBody>
                  <a:tcPr marL="45725" marR="45725" marT="45725" marB="45725" anchor="ctr">
                    <a:lnL w="38100" cap="flat" cmpd="sng">
                      <a:solidFill>
                        <a:srgbClr val="D35556"/>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$35,678.80 </a:t>
                      </a:r>
                      <a:endParaRPr sz="1400" u="none" strike="noStrike" cap="none"/>
                    </a:p>
                  </a:txBody>
                  <a:tcPr marL="0" marR="0" marT="0" marB="0" anchor="ctr"/>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50</a:t>
                      </a:r>
                      <a:endParaRPr sz="1400" u="none" strike="noStrike" cap="none"/>
                    </a:p>
                  </a:txBody>
                  <a:tcPr marL="45725" marR="45725" marT="45725" marB="45725" anchor="ctr">
                    <a:lnT w="38100" cap="flat" cmpd="sng">
                      <a:solidFill>
                        <a:srgbClr val="D35556"/>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$31,914.60 </a:t>
                      </a:r>
                      <a:endParaRPr sz="1400" u="none" strike="noStrike" cap="none"/>
                    </a:p>
                  </a:txBody>
                  <a:tcPr marL="0" marR="0" marT="0" marB="0" anchor="ctr">
                    <a:lnT w="38100" cap="flat" cmpd="sng">
                      <a:solidFill>
                        <a:srgbClr val="D35556"/>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55</a:t>
                      </a:r>
                      <a:endParaRPr sz="1400" u="none" strike="noStrike" cap="none"/>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$26,585.80 </a:t>
                      </a:r>
                      <a:endParaRPr sz="1400" u="none" strike="noStrike" cap="none"/>
                    </a:p>
                  </a:txBody>
                  <a:tcPr marL="0" marR="0" marT="0" marB="0" anchor="ct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60</a:t>
                      </a:r>
                      <a:endParaRPr sz="1400" u="none" strike="noStrike" cap="none"/>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$17,849.00 </a:t>
                      </a:r>
                      <a:endParaRPr sz="1400" u="none" strike="noStrike" cap="none"/>
                    </a:p>
                  </a:txBody>
                  <a:tcPr marL="0" marR="0" marT="0" marB="0" anchor="ctr"/>
                </a:tc>
                <a:tc gridSpan="2">
                  <a:txBody>
                    <a:bodyPr/>
                    <a:lstStyle/>
                    <a:p>
                      <a:pPr marL="0" marR="0" lvl="0" indent="0" algn="ctr" rtl="0">
                        <a:lnSpc>
                          <a:spcPct val="100000"/>
                        </a:lnSpc>
                        <a:spcBef>
                          <a:spcPts val="0"/>
                        </a:spcBef>
                        <a:spcAft>
                          <a:spcPts val="0"/>
                        </a:spcAft>
                        <a:buClr>
                          <a:schemeClr val="dk1"/>
                        </a:buClr>
                        <a:buSzPts val="1400"/>
                        <a:buFont typeface="Arial"/>
                        <a:buNone/>
                      </a:pPr>
                      <a:endParaRPr sz="1400" u="none" strike="noStrike" cap="none"/>
                    </a:p>
                  </a:txBody>
                  <a:tcPr marL="45725" marR="45725" marT="45725" marB="45725" anchor="ctr"/>
                </a:tc>
                <a:tc hMerge="1">
                  <a:txBody>
                    <a:bodyPr/>
                    <a:lstStyle/>
                    <a:p>
                      <a:endParaRPr lang="en-US"/>
                    </a:p>
                  </a:txBody>
                  <a:tcPr/>
                </a:tc>
                <a:extLst>
                  <a:ext uri="{0D108BD9-81ED-4DB2-BD59-A6C34878D82A}">
                    <a16:rowId xmlns:a16="http://schemas.microsoft.com/office/drawing/2014/main" val="10005"/>
                  </a:ext>
                </a:extLst>
              </a:tr>
            </a:tbl>
          </a:graphicData>
        </a:graphic>
      </p:graphicFrame>
      <p:pic>
        <p:nvPicPr>
          <p:cNvPr id="273" name="Google Shape;273;p21" descr="Picture 29"/>
          <p:cNvPicPr preferRelativeResize="0"/>
          <p:nvPr/>
        </p:nvPicPr>
        <p:blipFill rotWithShape="1">
          <a:blip r:embed="rId3">
            <a:alphaModFix/>
          </a:blip>
          <a:srcRect/>
          <a:stretch/>
        </p:blipFill>
        <p:spPr>
          <a:xfrm>
            <a:off x="387619" y="6233886"/>
            <a:ext cx="2011617" cy="381218"/>
          </a:xfrm>
          <a:prstGeom prst="rect">
            <a:avLst/>
          </a:prstGeom>
          <a:noFill/>
          <a:ln>
            <a:noFill/>
          </a:ln>
        </p:spPr>
      </p:pic>
      <p:pic>
        <p:nvPicPr>
          <p:cNvPr id="274" name="Google Shape;274;p21" descr="Picture 30"/>
          <p:cNvPicPr preferRelativeResize="0"/>
          <p:nvPr/>
        </p:nvPicPr>
        <p:blipFill rotWithShape="1">
          <a:blip r:embed="rId4">
            <a:alphaModFix/>
          </a:blip>
          <a:srcRect/>
          <a:stretch/>
        </p:blipFill>
        <p:spPr>
          <a:xfrm>
            <a:off x="6825342" y="653143"/>
            <a:ext cx="1378857" cy="13788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1000"/>
                                        <p:tgtEl>
                                          <p:spTgt spid="27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72"/>
                                        </p:tgtEl>
                                        <p:attrNameLst>
                                          <p:attrName>style.visibility</p:attrName>
                                        </p:attrNameLst>
                                      </p:cBhvr>
                                      <p:to>
                                        <p:strVal val="visible"/>
                                      </p:to>
                                    </p:set>
                                    <p:animEffect transition="in" filter="fade">
                                      <p:cBhvr>
                                        <p:cTn id="11" dur="2000"/>
                                        <p:tgtEl>
                                          <p:spTgt spid="27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56"/>
                                        </p:tgtEl>
                                        <p:attrNameLst>
                                          <p:attrName>style.visibility</p:attrName>
                                        </p:attrNameLst>
                                      </p:cBhvr>
                                      <p:to>
                                        <p:strVal val="visible"/>
                                      </p:to>
                                    </p:set>
                                    <p:animEffect transition="in" filter="fade">
                                      <p:cBhvr>
                                        <p:cTn id="15" dur="30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pSp>
        <p:nvGrpSpPr>
          <p:cNvPr id="279" name="Google Shape;279;p22"/>
          <p:cNvGrpSpPr/>
          <p:nvPr/>
        </p:nvGrpSpPr>
        <p:grpSpPr>
          <a:xfrm>
            <a:off x="887279" y="989390"/>
            <a:ext cx="7828618" cy="939822"/>
            <a:chOff x="0" y="0"/>
            <a:chExt cx="7828617" cy="939820"/>
          </a:xfrm>
        </p:grpSpPr>
        <p:sp>
          <p:nvSpPr>
            <p:cNvPr id="280" name="Google Shape;280;p22"/>
            <p:cNvSpPr txBox="1"/>
            <p:nvPr/>
          </p:nvSpPr>
          <p:spPr>
            <a:xfrm>
              <a:off x="0" y="0"/>
              <a:ext cx="7828617" cy="92964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64848"/>
                </a:buClr>
                <a:buSzPts val="2400"/>
                <a:buFont typeface="Arial Black"/>
                <a:buNone/>
              </a:pPr>
              <a:r>
                <a:rPr lang="en-US" sz="2400" b="0" i="0" u="none" strike="noStrike" cap="none">
                  <a:solidFill>
                    <a:srgbClr val="364848"/>
                  </a:solidFill>
                  <a:latin typeface="Arial Black"/>
                  <a:ea typeface="Arial Black"/>
                  <a:cs typeface="Arial Black"/>
                  <a:sym typeface="Arial Black"/>
                </a:rPr>
                <a:t>Monthly Coverage and Cost Analysis</a:t>
              </a: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364848"/>
                </a:buClr>
                <a:buSzPts val="2400"/>
                <a:buFont typeface="Arial Black"/>
                <a:buNone/>
              </a:pPr>
              <a:r>
                <a:rPr lang="en-US" sz="2400" b="0" i="0" u="none" strike="noStrike" cap="none">
                  <a:solidFill>
                    <a:srgbClr val="364848"/>
                  </a:solidFill>
                  <a:latin typeface="Arial Black"/>
                  <a:ea typeface="Arial Black"/>
                  <a:cs typeface="Arial Black"/>
                  <a:sym typeface="Arial Black"/>
                </a:rPr>
                <a:t>Retiree – 75% Reduction </a:t>
              </a:r>
              <a:r>
                <a:rPr lang="en-US" sz="2400" b="0" i="0" u="none" strike="noStrike" cap="none">
                  <a:solidFill>
                    <a:srgbClr val="364848"/>
                  </a:solidFill>
                  <a:latin typeface="Arial"/>
                  <a:ea typeface="Arial"/>
                  <a:cs typeface="Arial"/>
                  <a:sym typeface="Arial"/>
                </a:rPr>
                <a:t>(No Additional Premiums)</a:t>
              </a:r>
              <a:endParaRPr sz="1400" b="0" i="0" u="none" strike="noStrike" cap="none">
                <a:solidFill>
                  <a:srgbClr val="000000"/>
                </a:solidFill>
                <a:latin typeface="Arial"/>
                <a:ea typeface="Arial"/>
                <a:cs typeface="Arial"/>
                <a:sym typeface="Arial"/>
              </a:endParaRPr>
            </a:p>
          </p:txBody>
        </p:sp>
        <p:sp>
          <p:nvSpPr>
            <p:cNvPr id="281" name="Google Shape;281;p22"/>
            <p:cNvSpPr/>
            <p:nvPr/>
          </p:nvSpPr>
          <p:spPr>
            <a:xfrm>
              <a:off x="24679" y="871240"/>
              <a:ext cx="355713" cy="68580"/>
            </a:xfrm>
            <a:prstGeom prst="rect">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282" name="Google Shape;282;p22"/>
            <p:cNvSpPr/>
            <p:nvPr/>
          </p:nvSpPr>
          <p:spPr>
            <a:xfrm>
              <a:off x="395213" y="871240"/>
              <a:ext cx="355713" cy="68580"/>
            </a:xfrm>
            <a:prstGeom prst="rect">
              <a:avLst/>
            </a:prstGeom>
            <a:solidFill>
              <a:srgbClr val="D3555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283" name="Google Shape;283;p22"/>
            <p:cNvSpPr/>
            <p:nvPr/>
          </p:nvSpPr>
          <p:spPr>
            <a:xfrm>
              <a:off x="765746" y="871240"/>
              <a:ext cx="355714" cy="68580"/>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284" name="Google Shape;284;p22"/>
            <p:cNvSpPr/>
            <p:nvPr/>
          </p:nvSpPr>
          <p:spPr>
            <a:xfrm>
              <a:off x="1136281" y="871240"/>
              <a:ext cx="355713" cy="68580"/>
            </a:xfrm>
            <a:prstGeom prst="rect">
              <a:avLst/>
            </a:prstGeom>
            <a:solidFill>
              <a:srgbClr val="E4B0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285" name="Google Shape;285;p22"/>
            <p:cNvSpPr/>
            <p:nvPr/>
          </p:nvSpPr>
          <p:spPr>
            <a:xfrm>
              <a:off x="1506814" y="871240"/>
              <a:ext cx="355713" cy="68580"/>
            </a:xfrm>
            <a:prstGeom prst="rect">
              <a:avLst/>
            </a:prstGeom>
            <a:solidFill>
              <a:srgbClr val="46AE8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sp>
        <p:nvSpPr>
          <p:cNvPr id="286" name="Google Shape;286;p22"/>
          <p:cNvSpPr/>
          <p:nvPr/>
        </p:nvSpPr>
        <p:spPr>
          <a:xfrm>
            <a:off x="0" y="6064272"/>
            <a:ext cx="9144000" cy="801244"/>
          </a:xfrm>
          <a:prstGeom prst="rect">
            <a:avLst/>
          </a:prstGeom>
          <a:solidFill>
            <a:srgbClr val="C0C0C0"/>
          </a:solidFill>
          <a:ln>
            <a:noFill/>
          </a:ln>
          <a:effectLst>
            <a:outerShdw blurRad="38100" dist="23000" dir="5400000" rotWithShape="0">
              <a:srgbClr val="000000">
                <a:alpha val="3450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
        <p:nvSpPr>
          <p:cNvPr id="287" name="Google Shape;287;p22"/>
          <p:cNvSpPr txBox="1"/>
          <p:nvPr/>
        </p:nvSpPr>
        <p:spPr>
          <a:xfrm>
            <a:off x="548075" y="6224663"/>
            <a:ext cx="7853521" cy="438221"/>
          </a:xfrm>
          <a:prstGeom prst="rect">
            <a:avLst/>
          </a:prstGeom>
          <a:noFill/>
          <a:ln>
            <a:noFill/>
          </a:ln>
        </p:spPr>
        <p:txBody>
          <a:bodyPr spcFirstLastPara="1" wrap="square" lIns="45700" tIns="45700" rIns="45700" bIns="45700" anchor="t" anchorCtr="0">
            <a:noAutofit/>
          </a:bodyPr>
          <a:lstStyle/>
          <a:p>
            <a:pPr marL="0" marR="0" lvl="0" indent="0" algn="r" rtl="0">
              <a:lnSpc>
                <a:spcPct val="80000"/>
              </a:lnSpc>
              <a:spcBef>
                <a:spcPts val="0"/>
              </a:spcBef>
              <a:spcAft>
                <a:spcPts val="0"/>
              </a:spcAft>
              <a:buClr>
                <a:srgbClr val="FFFFFF"/>
              </a:buClr>
              <a:buSzPts val="1500"/>
              <a:buFont typeface="Arial"/>
              <a:buNone/>
            </a:pPr>
            <a:r>
              <a:rPr lang="en-US" sz="1500" b="1" i="0" u="none" strike="noStrike" cap="none">
                <a:solidFill>
                  <a:srgbClr val="FFFFFF"/>
                </a:solidFill>
                <a:latin typeface="Arial"/>
                <a:ea typeface="Arial"/>
                <a:cs typeface="Arial"/>
                <a:sym typeface="Arial"/>
              </a:rPr>
              <a:t>NEW EMPLOYEE </a:t>
            </a:r>
            <a:endParaRPr sz="2000" b="0" i="0" u="none" strike="noStrike" cap="none">
              <a:solidFill>
                <a:srgbClr val="008000"/>
              </a:solidFill>
              <a:latin typeface="Arial"/>
              <a:ea typeface="Arial"/>
              <a:cs typeface="Arial"/>
              <a:sym typeface="Arial"/>
            </a:endParaRPr>
          </a:p>
          <a:p>
            <a:pPr marL="0" marR="0" lvl="0" indent="0" algn="r" rtl="0">
              <a:lnSpc>
                <a:spcPct val="8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ORIENTATION</a:t>
            </a:r>
            <a:endParaRPr sz="1400" b="0" i="0" u="none" strike="noStrike" cap="none">
              <a:solidFill>
                <a:srgbClr val="000000"/>
              </a:solidFill>
              <a:latin typeface="Arial"/>
              <a:ea typeface="Arial"/>
              <a:cs typeface="Arial"/>
              <a:sym typeface="Arial"/>
            </a:endParaRPr>
          </a:p>
        </p:txBody>
      </p:sp>
      <p:sp>
        <p:nvSpPr>
          <p:cNvPr id="288" name="Google Shape;288;p22"/>
          <p:cNvSpPr/>
          <p:nvPr/>
        </p:nvSpPr>
        <p:spPr>
          <a:xfrm>
            <a:off x="8474040" y="6215117"/>
            <a:ext cx="381625" cy="381625"/>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289" name="Google Shape;289;p22"/>
          <p:cNvSpPr txBox="1">
            <a:spLocks noGrp="1"/>
          </p:cNvSpPr>
          <p:nvPr>
            <p:ph type="sldNum" idx="12"/>
          </p:nvPr>
        </p:nvSpPr>
        <p:spPr>
          <a:xfrm>
            <a:off x="8511806" y="6196695"/>
            <a:ext cx="301909" cy="2888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C0C0C0"/>
              </a:buClr>
              <a:buSzPts val="1400"/>
              <a:buFont typeface="Arial"/>
              <a:buNone/>
            </a:pPr>
            <a:fld id="{00000000-1234-1234-1234-123412341234}" type="slidenum">
              <a:rPr lang="en-US" sz="1400">
                <a:solidFill>
                  <a:srgbClr val="C0C0C0"/>
                </a:solidFill>
              </a:rPr>
              <a:t>12</a:t>
            </a:fld>
            <a:endParaRPr/>
          </a:p>
        </p:txBody>
      </p:sp>
      <p:graphicFrame>
        <p:nvGraphicFramePr>
          <p:cNvPr id="290" name="Google Shape;290;p22"/>
          <p:cNvGraphicFramePr/>
          <p:nvPr/>
        </p:nvGraphicFramePr>
        <p:xfrm>
          <a:off x="911957" y="2322284"/>
          <a:ext cx="7520850" cy="2042220"/>
        </p:xfrm>
        <a:graphic>
          <a:graphicData uri="http://schemas.openxmlformats.org/drawingml/2006/table">
            <a:tbl>
              <a:tblPr firstRow="1" bandRow="1">
                <a:noFill/>
                <a:tableStyleId>{6FDF28B4-AF2E-4291-8024-DFA272372E27}</a:tableStyleId>
              </a:tblPr>
              <a:tblGrid>
                <a:gridCol w="1430750">
                  <a:extLst>
                    <a:ext uri="{9D8B030D-6E8A-4147-A177-3AD203B41FA5}">
                      <a16:colId xmlns:a16="http://schemas.microsoft.com/office/drawing/2014/main" val="20000"/>
                    </a:ext>
                  </a:extLst>
                </a:gridCol>
                <a:gridCol w="1076200">
                  <a:extLst>
                    <a:ext uri="{9D8B030D-6E8A-4147-A177-3AD203B41FA5}">
                      <a16:colId xmlns:a16="http://schemas.microsoft.com/office/drawing/2014/main" val="20001"/>
                    </a:ext>
                  </a:extLst>
                </a:gridCol>
                <a:gridCol w="1253475">
                  <a:extLst>
                    <a:ext uri="{9D8B030D-6E8A-4147-A177-3AD203B41FA5}">
                      <a16:colId xmlns:a16="http://schemas.microsoft.com/office/drawing/2014/main" val="20002"/>
                    </a:ext>
                  </a:extLst>
                </a:gridCol>
                <a:gridCol w="1253475">
                  <a:extLst>
                    <a:ext uri="{9D8B030D-6E8A-4147-A177-3AD203B41FA5}">
                      <a16:colId xmlns:a16="http://schemas.microsoft.com/office/drawing/2014/main" val="20003"/>
                    </a:ext>
                  </a:extLst>
                </a:gridCol>
                <a:gridCol w="1253475">
                  <a:extLst>
                    <a:ext uri="{9D8B030D-6E8A-4147-A177-3AD203B41FA5}">
                      <a16:colId xmlns:a16="http://schemas.microsoft.com/office/drawing/2014/main" val="20004"/>
                    </a:ext>
                  </a:extLst>
                </a:gridCol>
                <a:gridCol w="1253475">
                  <a:extLst>
                    <a:ext uri="{9D8B030D-6E8A-4147-A177-3AD203B41FA5}">
                      <a16:colId xmlns:a16="http://schemas.microsoft.com/office/drawing/2014/main" val="20005"/>
                    </a:ext>
                  </a:extLst>
                </a:gridCol>
              </a:tblGrid>
              <a:tr h="219175">
                <a:tc>
                  <a:txBody>
                    <a:bodyPr/>
                    <a:lstStyle/>
                    <a:p>
                      <a:pPr marL="0" marR="0" lvl="0" indent="0" algn="ctr" rtl="0">
                        <a:lnSpc>
                          <a:spcPct val="100000"/>
                        </a:lnSpc>
                        <a:spcBef>
                          <a:spcPts val="0"/>
                        </a:spcBef>
                        <a:spcAft>
                          <a:spcPts val="0"/>
                        </a:spcAft>
                        <a:buClr>
                          <a:schemeClr val="dk1"/>
                        </a:buClr>
                        <a:buSzPts val="1400"/>
                        <a:buFont typeface="Arial"/>
                        <a:buNone/>
                      </a:pPr>
                      <a:endParaRPr sz="1400" b="0" u="none" strike="noStrike" cap="none"/>
                    </a:p>
                  </a:txBody>
                  <a:tcPr marL="45725" marR="45725" marT="45725" marB="45725" anchor="ctr">
                    <a:solidFill>
                      <a:srgbClr val="165864"/>
                    </a:solidFill>
                  </a:tcPr>
                </a:tc>
                <a:tc>
                  <a:txBody>
                    <a:bodyPr/>
                    <a:lstStyle/>
                    <a:p>
                      <a:pPr marL="0" marR="0" lvl="0" indent="0" algn="ctr" rtl="0">
                        <a:lnSpc>
                          <a:spcPct val="100000"/>
                        </a:lnSpc>
                        <a:spcBef>
                          <a:spcPts val="0"/>
                        </a:spcBef>
                        <a:spcAft>
                          <a:spcPts val="0"/>
                        </a:spcAft>
                        <a:buClr>
                          <a:srgbClr val="FFFFFF"/>
                        </a:buClr>
                        <a:buSzPts val="1400"/>
                        <a:buFont typeface="Arial"/>
                        <a:buNone/>
                      </a:pPr>
                      <a:r>
                        <a:rPr lang="en-US" sz="1400" b="1" u="none" strike="noStrike" cap="none">
                          <a:solidFill>
                            <a:srgbClr val="FFFFFF"/>
                          </a:solidFill>
                        </a:rPr>
                        <a:t>Basic</a:t>
                      </a:r>
                      <a:br>
                        <a:rPr lang="en-US" sz="1400" b="1" u="none" strike="noStrike" cap="none">
                          <a:solidFill>
                            <a:srgbClr val="FFFFFF"/>
                          </a:solidFill>
                        </a:rPr>
                      </a:br>
                      <a:r>
                        <a:rPr lang="en-US" sz="1400" b="1" u="none" strike="noStrike" cap="none">
                          <a:solidFill>
                            <a:srgbClr val="FFFFFF"/>
                          </a:solidFill>
                        </a:rPr>
                        <a:t>$52,000</a:t>
                      </a:r>
                      <a:endParaRPr sz="1400" u="none" strike="noStrike" cap="none"/>
                    </a:p>
                  </a:txBody>
                  <a:tcPr marL="45725" marR="45725" marT="45725" marB="45725" anchor="ctr">
                    <a:solidFill>
                      <a:srgbClr val="165864"/>
                    </a:solidFill>
                  </a:tcPr>
                </a:tc>
                <a:tc>
                  <a:txBody>
                    <a:bodyPr/>
                    <a:lstStyle/>
                    <a:p>
                      <a:pPr marL="0" marR="0" lvl="0" indent="0" algn="ctr" rtl="0">
                        <a:lnSpc>
                          <a:spcPct val="100000"/>
                        </a:lnSpc>
                        <a:spcBef>
                          <a:spcPts val="0"/>
                        </a:spcBef>
                        <a:spcAft>
                          <a:spcPts val="0"/>
                        </a:spcAft>
                        <a:buClr>
                          <a:srgbClr val="FFFFFF"/>
                        </a:buClr>
                        <a:buSzPts val="1400"/>
                        <a:buFont typeface="Arial"/>
                        <a:buNone/>
                      </a:pPr>
                      <a:r>
                        <a:rPr lang="en-US" sz="1400" b="1" u="none" strike="noStrike" cap="none">
                          <a:solidFill>
                            <a:srgbClr val="FFFFFF"/>
                          </a:solidFill>
                        </a:rPr>
                        <a:t>Option A</a:t>
                      </a:r>
                      <a:br>
                        <a:rPr lang="en-US" sz="1400" b="1" u="none" strike="noStrike" cap="none">
                          <a:solidFill>
                            <a:srgbClr val="FFFFFF"/>
                          </a:solidFill>
                        </a:rPr>
                      </a:br>
                      <a:r>
                        <a:rPr lang="en-US" sz="1400" b="1" u="none" strike="noStrike" cap="none">
                          <a:solidFill>
                            <a:srgbClr val="FFFFFF"/>
                          </a:solidFill>
                        </a:rPr>
                        <a:t>$10,000</a:t>
                      </a:r>
                      <a:endParaRPr sz="1400" u="none" strike="noStrike" cap="none"/>
                    </a:p>
                  </a:txBody>
                  <a:tcPr marL="45725" marR="45725" marT="45725" marB="45725" anchor="ctr">
                    <a:solidFill>
                      <a:srgbClr val="165864"/>
                    </a:solidFill>
                  </a:tcPr>
                </a:tc>
                <a:tc>
                  <a:txBody>
                    <a:bodyPr/>
                    <a:lstStyle/>
                    <a:p>
                      <a:pPr marL="0" marR="0" lvl="0" indent="0" algn="ctr" rtl="0">
                        <a:lnSpc>
                          <a:spcPct val="100000"/>
                        </a:lnSpc>
                        <a:spcBef>
                          <a:spcPts val="0"/>
                        </a:spcBef>
                        <a:spcAft>
                          <a:spcPts val="0"/>
                        </a:spcAft>
                        <a:buClr>
                          <a:srgbClr val="FFFFFF"/>
                        </a:buClr>
                        <a:buSzPts val="1400"/>
                        <a:buFont typeface="Arial"/>
                        <a:buNone/>
                      </a:pPr>
                      <a:r>
                        <a:rPr lang="en-US" sz="1400" b="1" u="none" strike="noStrike" cap="none">
                          <a:solidFill>
                            <a:srgbClr val="FFFFFF"/>
                          </a:solidFill>
                        </a:rPr>
                        <a:t>Option B</a:t>
                      </a:r>
                      <a:br>
                        <a:rPr lang="en-US" sz="1400" b="1" u="none" strike="noStrike" cap="none">
                          <a:solidFill>
                            <a:srgbClr val="FFFFFF"/>
                          </a:solidFill>
                        </a:rPr>
                      </a:br>
                      <a:r>
                        <a:rPr lang="en-US" sz="1400" b="1" u="none" strike="noStrike" cap="none">
                          <a:solidFill>
                            <a:srgbClr val="FFFFFF"/>
                          </a:solidFill>
                        </a:rPr>
                        <a:t>$250,000</a:t>
                      </a:r>
                      <a:endParaRPr sz="1400" u="none" strike="noStrike" cap="none"/>
                    </a:p>
                  </a:txBody>
                  <a:tcPr marL="45725" marR="45725" marT="45725" marB="45725" anchor="ctr">
                    <a:solidFill>
                      <a:srgbClr val="165864"/>
                    </a:solidFill>
                  </a:tcPr>
                </a:tc>
                <a:tc>
                  <a:txBody>
                    <a:bodyPr/>
                    <a:lstStyle/>
                    <a:p>
                      <a:pPr marL="0" marR="0" lvl="0" indent="0" algn="ctr" rtl="0">
                        <a:lnSpc>
                          <a:spcPct val="100000"/>
                        </a:lnSpc>
                        <a:spcBef>
                          <a:spcPts val="0"/>
                        </a:spcBef>
                        <a:spcAft>
                          <a:spcPts val="0"/>
                        </a:spcAft>
                        <a:buClr>
                          <a:srgbClr val="FFFFFF"/>
                        </a:buClr>
                        <a:buSzPts val="1400"/>
                        <a:buFont typeface="Arial"/>
                        <a:buNone/>
                      </a:pPr>
                      <a:r>
                        <a:rPr lang="en-US" sz="1400" b="1" u="none" strike="noStrike" cap="none">
                          <a:solidFill>
                            <a:srgbClr val="FFFFFF"/>
                          </a:solidFill>
                        </a:rPr>
                        <a:t>Option C</a:t>
                      </a:r>
                      <a:br>
                        <a:rPr lang="en-US" sz="1400" b="1" u="none" strike="noStrike" cap="none">
                          <a:solidFill>
                            <a:srgbClr val="FFFFFF"/>
                          </a:solidFill>
                        </a:rPr>
                      </a:br>
                      <a:r>
                        <a:rPr lang="en-US" sz="1400" b="1" u="none" strike="noStrike" cap="none">
                          <a:solidFill>
                            <a:srgbClr val="FFFFFF"/>
                          </a:solidFill>
                        </a:rPr>
                        <a:t>$25,000</a:t>
                      </a:r>
                      <a:endParaRPr sz="1400" u="none" strike="noStrike" cap="none"/>
                    </a:p>
                  </a:txBody>
                  <a:tcPr marL="45725" marR="45725" marT="45725" marB="45725" anchor="ctr">
                    <a:solidFill>
                      <a:srgbClr val="165864"/>
                    </a:solidFill>
                  </a:tcPr>
                </a:tc>
                <a:tc>
                  <a:txBody>
                    <a:bodyPr/>
                    <a:lstStyle/>
                    <a:p>
                      <a:pPr marL="0" marR="0" lvl="0" indent="0" algn="ctr" rtl="0">
                        <a:lnSpc>
                          <a:spcPct val="100000"/>
                        </a:lnSpc>
                        <a:spcBef>
                          <a:spcPts val="0"/>
                        </a:spcBef>
                        <a:spcAft>
                          <a:spcPts val="0"/>
                        </a:spcAft>
                        <a:buClr>
                          <a:srgbClr val="FFFFFF"/>
                        </a:buClr>
                        <a:buSzPts val="1400"/>
                        <a:buFont typeface="Arial"/>
                        <a:buNone/>
                      </a:pPr>
                      <a:r>
                        <a:rPr lang="en-US" sz="1400" b="1" u="none" strike="noStrike" cap="none">
                          <a:solidFill>
                            <a:srgbClr val="FFFFFF"/>
                          </a:solidFill>
                        </a:rPr>
                        <a:t>TOTAL</a:t>
                      </a:r>
                      <a:br>
                        <a:rPr lang="en-US" sz="1400" b="1" u="none" strike="noStrike" cap="none">
                          <a:solidFill>
                            <a:srgbClr val="FFFFFF"/>
                          </a:solidFill>
                        </a:rPr>
                      </a:br>
                      <a:r>
                        <a:rPr lang="en-US" sz="1400" b="1" u="none" strike="noStrike" cap="none">
                          <a:solidFill>
                            <a:srgbClr val="FFFFFF"/>
                          </a:solidFill>
                        </a:rPr>
                        <a:t>$312,000</a:t>
                      </a:r>
                      <a:endParaRPr sz="1400" u="none" strike="noStrike" cap="none"/>
                    </a:p>
                  </a:txBody>
                  <a:tcPr marL="45725" marR="45725" marT="45725" marB="45725" anchor="ctr">
                    <a:solidFill>
                      <a:srgbClr val="165864"/>
                    </a:solidFill>
                  </a:tcPr>
                </a:tc>
                <a:extLst>
                  <a:ext uri="{0D108BD9-81ED-4DB2-BD59-A6C34878D82A}">
                    <a16:rowId xmlns:a16="http://schemas.microsoft.com/office/drawing/2014/main" val="10000"/>
                  </a:ext>
                </a:extLst>
              </a:tr>
              <a:tr h="261250">
                <a:tc>
                  <a:txBody>
                    <a:bodyPr/>
                    <a:lstStyle/>
                    <a:p>
                      <a:pPr marL="0" marR="0" lvl="0" indent="0" algn="l" rtl="0">
                        <a:lnSpc>
                          <a:spcPct val="100000"/>
                        </a:lnSpc>
                        <a:spcBef>
                          <a:spcPts val="0"/>
                        </a:spcBef>
                        <a:spcAft>
                          <a:spcPts val="0"/>
                        </a:spcAft>
                        <a:buClr>
                          <a:schemeClr val="dk1"/>
                        </a:buClr>
                        <a:buSzPts val="1400"/>
                        <a:buFont typeface="Arial"/>
                        <a:buNone/>
                      </a:pPr>
                      <a:r>
                        <a:rPr lang="en-US" sz="1400" u="none" strike="noStrike" cap="none"/>
                        <a:t>End of Age 65</a:t>
                      </a:r>
                      <a:endParaRPr sz="1400" u="none" strike="noStrike" cap="none"/>
                    </a:p>
                  </a:txBody>
                  <a:tcPr marL="45725" marR="45725" marT="45725" marB="45725"/>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$39,520 </a:t>
                      </a:r>
                      <a:endParaRPr sz="1400" u="none" strike="noStrike" cap="none"/>
                    </a:p>
                  </a:txBody>
                  <a:tcPr marL="0" marR="0" marT="0" marB="0" anchor="ct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$7,600 </a:t>
                      </a:r>
                      <a:endParaRPr sz="1400" u="none" strike="noStrike" cap="none"/>
                    </a:p>
                  </a:txBody>
                  <a:tcPr marL="0" marR="0" marT="0" marB="0" anchor="ct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$190,000 </a:t>
                      </a:r>
                      <a:endParaRPr sz="1400" u="none" strike="noStrike" cap="none"/>
                    </a:p>
                  </a:txBody>
                  <a:tcPr marL="0" marR="0" marT="0" marB="0" anchor="ct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$19,000 </a:t>
                      </a:r>
                      <a:endParaRPr sz="1400" u="none" strike="noStrike" cap="none"/>
                    </a:p>
                  </a:txBody>
                  <a:tcPr marL="0" marR="0" marT="0" marB="0" anchor="ct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$237,120 </a:t>
                      </a:r>
                      <a:endParaRPr sz="1400" u="none" strike="noStrike" cap="none"/>
                    </a:p>
                  </a:txBody>
                  <a:tcPr marL="0" marR="0" marT="0" marB="0" anchor="ctr"/>
                </a:tc>
                <a:extLst>
                  <a:ext uri="{0D108BD9-81ED-4DB2-BD59-A6C34878D82A}">
                    <a16:rowId xmlns:a16="http://schemas.microsoft.com/office/drawing/2014/main" val="10001"/>
                  </a:ext>
                </a:extLst>
              </a:tr>
              <a:tr h="261250">
                <a:tc>
                  <a:txBody>
                    <a:bodyPr/>
                    <a:lstStyle/>
                    <a:p>
                      <a:pPr marL="0" marR="0" lvl="0" indent="0" algn="l" rtl="0">
                        <a:lnSpc>
                          <a:spcPct val="100000"/>
                        </a:lnSpc>
                        <a:spcBef>
                          <a:spcPts val="0"/>
                        </a:spcBef>
                        <a:spcAft>
                          <a:spcPts val="0"/>
                        </a:spcAft>
                        <a:buClr>
                          <a:schemeClr val="dk1"/>
                        </a:buClr>
                        <a:buSzPts val="1400"/>
                        <a:buFont typeface="Arial"/>
                        <a:buNone/>
                      </a:pPr>
                      <a:r>
                        <a:rPr lang="en-US" sz="1400" u="none" strike="noStrike" cap="none"/>
                        <a:t>End of Age 66</a:t>
                      </a:r>
                      <a:endParaRPr sz="1400" u="none" strike="noStrike" cap="none"/>
                    </a:p>
                  </a:txBody>
                  <a:tcPr marL="45725" marR="45725" marT="45725" marB="45725"/>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$27,040 </a:t>
                      </a:r>
                      <a:endParaRPr sz="1400" u="none" strike="noStrike" cap="none"/>
                    </a:p>
                  </a:txBody>
                  <a:tcPr marL="0" marR="0" marT="0" marB="0" anchor="ct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$5,200 </a:t>
                      </a:r>
                      <a:endParaRPr sz="1400" u="none" strike="noStrike" cap="none"/>
                    </a:p>
                  </a:txBody>
                  <a:tcPr marL="0" marR="0" marT="0" marB="0" anchor="ct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$130,000 </a:t>
                      </a:r>
                      <a:endParaRPr sz="1400" u="none" strike="noStrike" cap="none"/>
                    </a:p>
                  </a:txBody>
                  <a:tcPr marL="0" marR="0" marT="0" marB="0" anchor="ct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$13,000 </a:t>
                      </a:r>
                      <a:endParaRPr sz="1400" u="none" strike="noStrike" cap="none"/>
                    </a:p>
                  </a:txBody>
                  <a:tcPr marL="0" marR="0" marT="0" marB="0" anchor="ct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$162,240 </a:t>
                      </a:r>
                      <a:endParaRPr sz="1400" u="none" strike="noStrike" cap="none"/>
                    </a:p>
                  </a:txBody>
                  <a:tcPr marL="0" marR="0" marT="0" marB="0" anchor="ctr"/>
                </a:tc>
                <a:extLst>
                  <a:ext uri="{0D108BD9-81ED-4DB2-BD59-A6C34878D82A}">
                    <a16:rowId xmlns:a16="http://schemas.microsoft.com/office/drawing/2014/main" val="10002"/>
                  </a:ext>
                </a:extLst>
              </a:tr>
              <a:tr h="261250">
                <a:tc>
                  <a:txBody>
                    <a:bodyPr/>
                    <a:lstStyle/>
                    <a:p>
                      <a:pPr marL="0" marR="0" lvl="0" indent="0" algn="l" rtl="0">
                        <a:lnSpc>
                          <a:spcPct val="100000"/>
                        </a:lnSpc>
                        <a:spcBef>
                          <a:spcPts val="0"/>
                        </a:spcBef>
                        <a:spcAft>
                          <a:spcPts val="0"/>
                        </a:spcAft>
                        <a:buClr>
                          <a:schemeClr val="dk1"/>
                        </a:buClr>
                        <a:buSzPts val="1400"/>
                        <a:buFont typeface="Arial"/>
                        <a:buNone/>
                      </a:pPr>
                      <a:r>
                        <a:rPr lang="en-US" sz="1400" u="none" strike="noStrike" cap="none"/>
                        <a:t>End of Age 67</a:t>
                      </a:r>
                      <a:endParaRPr sz="1400" u="none" strike="noStrike" cap="none"/>
                    </a:p>
                  </a:txBody>
                  <a:tcPr marL="45725" marR="45725" marT="45725" marB="45725"/>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$14,560 </a:t>
                      </a:r>
                      <a:endParaRPr sz="1400" u="none" strike="noStrike" cap="none"/>
                    </a:p>
                  </a:txBody>
                  <a:tcPr marL="0" marR="0" marT="0" marB="0" anchor="ct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$2,800 </a:t>
                      </a:r>
                      <a:endParaRPr sz="1400" u="none" strike="noStrike" cap="none"/>
                    </a:p>
                  </a:txBody>
                  <a:tcPr marL="0" marR="0" marT="0" marB="0" anchor="ct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$70,000 </a:t>
                      </a:r>
                      <a:endParaRPr sz="1400" u="none" strike="noStrike" cap="none"/>
                    </a:p>
                  </a:txBody>
                  <a:tcPr marL="0" marR="0" marT="0" marB="0" anchor="ct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$7,000 </a:t>
                      </a:r>
                      <a:endParaRPr sz="1400" u="none" strike="noStrike" cap="none"/>
                    </a:p>
                  </a:txBody>
                  <a:tcPr marL="0" marR="0" marT="0" marB="0" anchor="ct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$87,360 </a:t>
                      </a:r>
                      <a:endParaRPr sz="1400" u="none" strike="noStrike" cap="none"/>
                    </a:p>
                  </a:txBody>
                  <a:tcPr marL="0" marR="0" marT="0" marB="0" anchor="ctr"/>
                </a:tc>
                <a:extLst>
                  <a:ext uri="{0D108BD9-81ED-4DB2-BD59-A6C34878D82A}">
                    <a16:rowId xmlns:a16="http://schemas.microsoft.com/office/drawing/2014/main" val="10003"/>
                  </a:ext>
                </a:extLst>
              </a:tr>
              <a:tr h="261250">
                <a:tc>
                  <a:txBody>
                    <a:bodyPr/>
                    <a:lstStyle/>
                    <a:p>
                      <a:pPr marL="0" marR="0" lvl="0" indent="0" algn="l" rtl="0">
                        <a:lnSpc>
                          <a:spcPct val="100000"/>
                        </a:lnSpc>
                        <a:spcBef>
                          <a:spcPts val="0"/>
                        </a:spcBef>
                        <a:spcAft>
                          <a:spcPts val="0"/>
                        </a:spcAft>
                        <a:buClr>
                          <a:schemeClr val="dk1"/>
                        </a:buClr>
                        <a:buSzPts val="1400"/>
                        <a:buFont typeface="Arial"/>
                        <a:buNone/>
                      </a:pPr>
                      <a:r>
                        <a:rPr lang="en-US" sz="1400" u="none" strike="noStrike" cap="none"/>
                        <a:t>End of Age 68</a:t>
                      </a:r>
                      <a:endParaRPr sz="1400" u="none" strike="noStrike" cap="none"/>
                    </a:p>
                  </a:txBody>
                  <a:tcPr marL="45725" marR="45725" marT="45725" marB="45725">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$13,000 </a:t>
                      </a:r>
                      <a:endParaRPr sz="1400" u="none" strike="noStrike" cap="none"/>
                    </a:p>
                  </a:txBody>
                  <a:tcPr marL="0" marR="0" marT="0" marB="0" anchor="ctr">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$2,500 </a:t>
                      </a:r>
                      <a:endParaRPr sz="1400" u="none" strike="noStrike" cap="none"/>
                    </a:p>
                  </a:txBody>
                  <a:tcPr marL="0" marR="0" marT="0" marB="0" anchor="ctr">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$10,000 </a:t>
                      </a:r>
                      <a:endParaRPr sz="1400" u="none" strike="noStrike" cap="none"/>
                    </a:p>
                  </a:txBody>
                  <a:tcPr marL="0" marR="0" marT="0" marB="0" anchor="ctr">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$1,000 </a:t>
                      </a:r>
                      <a:endParaRPr sz="1400" u="none" strike="noStrike" cap="none"/>
                    </a:p>
                  </a:txBody>
                  <a:tcPr marL="0" marR="0" marT="0" marB="0" anchor="ctr">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$25,500 </a:t>
                      </a:r>
                      <a:endParaRPr sz="1400" u="none" strike="noStrike" cap="none"/>
                    </a:p>
                  </a:txBody>
                  <a:tcPr marL="0" marR="0" marT="0" marB="0" anchor="ctr">
                    <a:lnB w="38100" cap="flat" cmpd="sng">
                      <a:solidFill>
                        <a:srgbClr val="D35556"/>
                      </a:solidFill>
                      <a:prstDash val="solid"/>
                      <a:round/>
                      <a:headEnd type="none" w="sm" len="sm"/>
                      <a:tailEnd type="none" w="sm" len="sm"/>
                    </a:lnB>
                  </a:tcPr>
                </a:tc>
                <a:extLst>
                  <a:ext uri="{0D108BD9-81ED-4DB2-BD59-A6C34878D82A}">
                    <a16:rowId xmlns:a16="http://schemas.microsoft.com/office/drawing/2014/main" val="10004"/>
                  </a:ext>
                </a:extLst>
              </a:tr>
              <a:tr h="261250">
                <a:tc>
                  <a:txBody>
                    <a:bodyPr/>
                    <a:lstStyle/>
                    <a:p>
                      <a:pPr marL="0" marR="0" lvl="0" indent="0" algn="l" rtl="0">
                        <a:lnSpc>
                          <a:spcPct val="100000"/>
                        </a:lnSpc>
                        <a:spcBef>
                          <a:spcPts val="0"/>
                        </a:spcBef>
                        <a:spcAft>
                          <a:spcPts val="0"/>
                        </a:spcAft>
                        <a:buClr>
                          <a:schemeClr val="dk1"/>
                        </a:buClr>
                        <a:buSzPts val="1400"/>
                        <a:buFont typeface="Arial"/>
                        <a:buNone/>
                      </a:pPr>
                      <a:r>
                        <a:rPr lang="en-US" sz="1400" u="none" strike="noStrike" cap="none"/>
                        <a:t>End of Age 69</a:t>
                      </a:r>
                      <a:endParaRPr sz="1400" u="none" strike="noStrike" cap="none"/>
                    </a:p>
                  </a:txBody>
                  <a:tcPr marL="45725" marR="45725" marT="45725" marB="45725">
                    <a:lnL w="38100" cap="flat" cmpd="sng">
                      <a:solidFill>
                        <a:srgbClr val="D35556"/>
                      </a:solidFill>
                      <a:prstDash val="solid"/>
                      <a:round/>
                      <a:headEnd type="none" w="sm" len="sm"/>
                      <a:tailEnd type="none" w="sm" len="sm"/>
                    </a:lnL>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$13,000 </a:t>
                      </a:r>
                      <a:endParaRPr sz="1400" u="none" strike="noStrike" cap="none"/>
                    </a:p>
                  </a:txBody>
                  <a:tcPr marL="0" marR="0" marT="0" marB="0" anchor="ctr">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$2,500 </a:t>
                      </a:r>
                      <a:endParaRPr sz="1400" u="none" strike="noStrike" cap="none"/>
                    </a:p>
                  </a:txBody>
                  <a:tcPr marL="0" marR="0" marT="0" marB="0" anchor="ctr">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$0 </a:t>
                      </a:r>
                      <a:endParaRPr sz="1400" u="none" strike="noStrike" cap="none"/>
                    </a:p>
                  </a:txBody>
                  <a:tcPr marL="0" marR="0" marT="0" marB="0" anchor="ctr">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$0 </a:t>
                      </a:r>
                      <a:endParaRPr sz="1400" u="none" strike="noStrike" cap="none"/>
                    </a:p>
                  </a:txBody>
                  <a:tcPr marL="0" marR="0" marT="0" marB="0" anchor="ctr">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$15,500 </a:t>
                      </a:r>
                      <a:endParaRPr sz="1400" u="none" strike="noStrike" cap="none"/>
                    </a:p>
                  </a:txBody>
                  <a:tcPr marL="0" marR="0" marT="0" marB="0" anchor="ctr">
                    <a:lnR w="38100" cap="flat" cmpd="sng">
                      <a:solidFill>
                        <a:srgbClr val="D35556"/>
                      </a:solidFill>
                      <a:prstDash val="solid"/>
                      <a:round/>
                      <a:headEnd type="none" w="sm" len="sm"/>
                      <a:tailEnd type="none" w="sm" len="sm"/>
                    </a:lnR>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91" name="Google Shape;291;p22" descr="Picture 14"/>
          <p:cNvPicPr preferRelativeResize="0"/>
          <p:nvPr/>
        </p:nvPicPr>
        <p:blipFill rotWithShape="1">
          <a:blip r:embed="rId3">
            <a:alphaModFix/>
          </a:blip>
          <a:srcRect/>
          <a:stretch/>
        </p:blipFill>
        <p:spPr>
          <a:xfrm>
            <a:off x="387619" y="6233886"/>
            <a:ext cx="2011617" cy="3812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grpSp>
        <p:nvGrpSpPr>
          <p:cNvPr id="296" name="Google Shape;296;p23"/>
          <p:cNvGrpSpPr/>
          <p:nvPr/>
        </p:nvGrpSpPr>
        <p:grpSpPr>
          <a:xfrm>
            <a:off x="887279" y="989390"/>
            <a:ext cx="7828618" cy="939823"/>
            <a:chOff x="0" y="0"/>
            <a:chExt cx="7828617" cy="939821"/>
          </a:xfrm>
        </p:grpSpPr>
        <p:sp>
          <p:nvSpPr>
            <p:cNvPr id="297" name="Google Shape;297;p23"/>
            <p:cNvSpPr txBox="1"/>
            <p:nvPr/>
          </p:nvSpPr>
          <p:spPr>
            <a:xfrm>
              <a:off x="0" y="0"/>
              <a:ext cx="7828617" cy="856169"/>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64848"/>
                </a:buClr>
                <a:buSzPts val="2400"/>
                <a:buFont typeface="Arial Black"/>
                <a:buNone/>
              </a:pPr>
              <a:r>
                <a:rPr lang="en-US" sz="2400" b="0" i="0" u="none" strike="noStrike" cap="none">
                  <a:solidFill>
                    <a:srgbClr val="364848"/>
                  </a:solidFill>
                  <a:latin typeface="Arial Black"/>
                  <a:ea typeface="Arial Black"/>
                  <a:cs typeface="Arial Black"/>
                  <a:sym typeface="Arial Black"/>
                </a:rPr>
                <a:t>Monthly Coverage and Cost Analysis RETIREE</a:t>
              </a: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364848"/>
                </a:buClr>
                <a:buSzPts val="2400"/>
                <a:buFont typeface="Arial"/>
                <a:buNone/>
              </a:pPr>
              <a:r>
                <a:rPr lang="en-US" sz="2400" b="0" i="0" u="none" strike="noStrike" cap="none">
                  <a:solidFill>
                    <a:srgbClr val="364848"/>
                  </a:solidFill>
                  <a:latin typeface="Arial"/>
                  <a:ea typeface="Arial"/>
                  <a:cs typeface="Arial"/>
                  <a:sym typeface="Arial"/>
                </a:rPr>
                <a:t>Cost for No Reduction of Basic, Option B &amp; Option C</a:t>
              </a:r>
              <a:endParaRPr sz="1400" b="0" i="0" u="none" strike="noStrike" cap="none">
                <a:solidFill>
                  <a:srgbClr val="000000"/>
                </a:solidFill>
                <a:latin typeface="Arial"/>
                <a:ea typeface="Arial"/>
                <a:cs typeface="Arial"/>
                <a:sym typeface="Arial"/>
              </a:endParaRPr>
            </a:p>
          </p:txBody>
        </p:sp>
        <p:sp>
          <p:nvSpPr>
            <p:cNvPr id="298" name="Google Shape;298;p23"/>
            <p:cNvSpPr/>
            <p:nvPr/>
          </p:nvSpPr>
          <p:spPr>
            <a:xfrm>
              <a:off x="22143" y="871240"/>
              <a:ext cx="342901" cy="68581"/>
            </a:xfrm>
            <a:prstGeom prst="rect">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299" name="Google Shape;299;p23"/>
            <p:cNvSpPr/>
            <p:nvPr/>
          </p:nvSpPr>
          <p:spPr>
            <a:xfrm>
              <a:off x="379332" y="871240"/>
              <a:ext cx="342901" cy="68581"/>
            </a:xfrm>
            <a:prstGeom prst="rect">
              <a:avLst/>
            </a:prstGeom>
            <a:solidFill>
              <a:srgbClr val="D3555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00" name="Google Shape;300;p23"/>
            <p:cNvSpPr/>
            <p:nvPr/>
          </p:nvSpPr>
          <p:spPr>
            <a:xfrm>
              <a:off x="736518" y="871240"/>
              <a:ext cx="342901" cy="685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01" name="Google Shape;301;p23"/>
            <p:cNvSpPr/>
            <p:nvPr/>
          </p:nvSpPr>
          <p:spPr>
            <a:xfrm>
              <a:off x="1093707" y="871240"/>
              <a:ext cx="342901" cy="68581"/>
            </a:xfrm>
            <a:prstGeom prst="rect">
              <a:avLst/>
            </a:prstGeom>
            <a:solidFill>
              <a:srgbClr val="E4B0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02" name="Google Shape;302;p23"/>
            <p:cNvSpPr/>
            <p:nvPr/>
          </p:nvSpPr>
          <p:spPr>
            <a:xfrm>
              <a:off x="1450893" y="871240"/>
              <a:ext cx="342901" cy="68581"/>
            </a:xfrm>
            <a:prstGeom prst="rect">
              <a:avLst/>
            </a:prstGeom>
            <a:solidFill>
              <a:srgbClr val="46AE8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sp>
        <p:nvSpPr>
          <p:cNvPr id="303" name="Google Shape;303;p23"/>
          <p:cNvSpPr/>
          <p:nvPr/>
        </p:nvSpPr>
        <p:spPr>
          <a:xfrm>
            <a:off x="0" y="6064272"/>
            <a:ext cx="9144000" cy="801244"/>
          </a:xfrm>
          <a:prstGeom prst="rect">
            <a:avLst/>
          </a:prstGeom>
          <a:solidFill>
            <a:srgbClr val="C0C0C0"/>
          </a:solidFill>
          <a:ln>
            <a:noFill/>
          </a:ln>
          <a:effectLst>
            <a:outerShdw blurRad="38100" dist="23000" dir="5400000" rotWithShape="0">
              <a:srgbClr val="000000">
                <a:alpha val="3450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
        <p:nvSpPr>
          <p:cNvPr id="304" name="Google Shape;304;p23"/>
          <p:cNvSpPr txBox="1"/>
          <p:nvPr/>
        </p:nvSpPr>
        <p:spPr>
          <a:xfrm>
            <a:off x="548075" y="6224663"/>
            <a:ext cx="7853521" cy="438221"/>
          </a:xfrm>
          <a:prstGeom prst="rect">
            <a:avLst/>
          </a:prstGeom>
          <a:noFill/>
          <a:ln>
            <a:noFill/>
          </a:ln>
        </p:spPr>
        <p:txBody>
          <a:bodyPr spcFirstLastPara="1" wrap="square" lIns="45700" tIns="45700" rIns="45700" bIns="45700" anchor="t" anchorCtr="0">
            <a:noAutofit/>
          </a:bodyPr>
          <a:lstStyle/>
          <a:p>
            <a:pPr marL="0" marR="0" lvl="0" indent="0" algn="r" rtl="0">
              <a:lnSpc>
                <a:spcPct val="80000"/>
              </a:lnSpc>
              <a:spcBef>
                <a:spcPts val="0"/>
              </a:spcBef>
              <a:spcAft>
                <a:spcPts val="0"/>
              </a:spcAft>
              <a:buClr>
                <a:srgbClr val="FFFFFF"/>
              </a:buClr>
              <a:buSzPts val="1500"/>
              <a:buFont typeface="Arial"/>
              <a:buNone/>
            </a:pPr>
            <a:r>
              <a:rPr lang="en-US" sz="1500" b="1" i="0" u="none" strike="noStrike" cap="none">
                <a:solidFill>
                  <a:srgbClr val="FFFFFF"/>
                </a:solidFill>
                <a:latin typeface="Arial"/>
                <a:ea typeface="Arial"/>
                <a:cs typeface="Arial"/>
                <a:sym typeface="Arial"/>
              </a:rPr>
              <a:t>NEW EMPLOYEE </a:t>
            </a:r>
            <a:endParaRPr sz="2000" b="0" i="0" u="none" strike="noStrike" cap="none">
              <a:solidFill>
                <a:srgbClr val="008000"/>
              </a:solidFill>
              <a:latin typeface="Arial"/>
              <a:ea typeface="Arial"/>
              <a:cs typeface="Arial"/>
              <a:sym typeface="Arial"/>
            </a:endParaRPr>
          </a:p>
          <a:p>
            <a:pPr marL="0" marR="0" lvl="0" indent="0" algn="r" rtl="0">
              <a:lnSpc>
                <a:spcPct val="8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ORIENTATION</a:t>
            </a:r>
            <a:endParaRPr sz="1400" b="0" i="0" u="none" strike="noStrike" cap="none">
              <a:solidFill>
                <a:srgbClr val="000000"/>
              </a:solidFill>
              <a:latin typeface="Arial"/>
              <a:ea typeface="Arial"/>
              <a:cs typeface="Arial"/>
              <a:sym typeface="Arial"/>
            </a:endParaRPr>
          </a:p>
        </p:txBody>
      </p:sp>
      <p:sp>
        <p:nvSpPr>
          <p:cNvPr id="305" name="Google Shape;305;p23"/>
          <p:cNvSpPr/>
          <p:nvPr/>
        </p:nvSpPr>
        <p:spPr>
          <a:xfrm>
            <a:off x="8474040" y="6215117"/>
            <a:ext cx="381625" cy="381625"/>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06" name="Google Shape;306;p23"/>
          <p:cNvSpPr txBox="1">
            <a:spLocks noGrp="1"/>
          </p:cNvSpPr>
          <p:nvPr>
            <p:ph type="sldNum" idx="12"/>
          </p:nvPr>
        </p:nvSpPr>
        <p:spPr>
          <a:xfrm>
            <a:off x="8511806" y="6196695"/>
            <a:ext cx="301909" cy="2888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C0C0C0"/>
              </a:buClr>
              <a:buSzPts val="1400"/>
              <a:buFont typeface="Arial"/>
              <a:buNone/>
            </a:pPr>
            <a:fld id="{00000000-1234-1234-1234-123412341234}" type="slidenum">
              <a:rPr lang="en-US" sz="1400">
                <a:solidFill>
                  <a:srgbClr val="C0C0C0"/>
                </a:solidFill>
              </a:rPr>
              <a:t>13</a:t>
            </a:fld>
            <a:endParaRPr/>
          </a:p>
        </p:txBody>
      </p:sp>
      <p:graphicFrame>
        <p:nvGraphicFramePr>
          <p:cNvPr id="307" name="Google Shape;307;p23"/>
          <p:cNvGraphicFramePr/>
          <p:nvPr/>
        </p:nvGraphicFramePr>
        <p:xfrm>
          <a:off x="838200" y="2198214"/>
          <a:ext cx="7318800" cy="2560400"/>
        </p:xfrm>
        <a:graphic>
          <a:graphicData uri="http://schemas.openxmlformats.org/drawingml/2006/table">
            <a:tbl>
              <a:tblPr firstRow="1" bandRow="1">
                <a:noFill/>
                <a:tableStyleId>{6FDF28B4-AF2E-4291-8024-DFA272372E27}</a:tableStyleId>
              </a:tblPr>
              <a:tblGrid>
                <a:gridCol w="1048650">
                  <a:extLst>
                    <a:ext uri="{9D8B030D-6E8A-4147-A177-3AD203B41FA5}">
                      <a16:colId xmlns:a16="http://schemas.microsoft.com/office/drawing/2014/main" val="20000"/>
                    </a:ext>
                  </a:extLst>
                </a:gridCol>
                <a:gridCol w="1045025">
                  <a:extLst>
                    <a:ext uri="{9D8B030D-6E8A-4147-A177-3AD203B41FA5}">
                      <a16:colId xmlns:a16="http://schemas.microsoft.com/office/drawing/2014/main" val="20001"/>
                    </a:ext>
                  </a:extLst>
                </a:gridCol>
                <a:gridCol w="1045025">
                  <a:extLst>
                    <a:ext uri="{9D8B030D-6E8A-4147-A177-3AD203B41FA5}">
                      <a16:colId xmlns:a16="http://schemas.microsoft.com/office/drawing/2014/main" val="20002"/>
                    </a:ext>
                  </a:extLst>
                </a:gridCol>
                <a:gridCol w="1045025">
                  <a:extLst>
                    <a:ext uri="{9D8B030D-6E8A-4147-A177-3AD203B41FA5}">
                      <a16:colId xmlns:a16="http://schemas.microsoft.com/office/drawing/2014/main" val="20003"/>
                    </a:ext>
                  </a:extLst>
                </a:gridCol>
                <a:gridCol w="1045025">
                  <a:extLst>
                    <a:ext uri="{9D8B030D-6E8A-4147-A177-3AD203B41FA5}">
                      <a16:colId xmlns:a16="http://schemas.microsoft.com/office/drawing/2014/main" val="20004"/>
                    </a:ext>
                  </a:extLst>
                </a:gridCol>
                <a:gridCol w="1045025">
                  <a:extLst>
                    <a:ext uri="{9D8B030D-6E8A-4147-A177-3AD203B41FA5}">
                      <a16:colId xmlns:a16="http://schemas.microsoft.com/office/drawing/2014/main" val="20005"/>
                    </a:ext>
                  </a:extLst>
                </a:gridCol>
                <a:gridCol w="1045025">
                  <a:extLst>
                    <a:ext uri="{9D8B030D-6E8A-4147-A177-3AD203B41FA5}">
                      <a16:colId xmlns:a16="http://schemas.microsoft.com/office/drawing/2014/main" val="20006"/>
                    </a:ext>
                  </a:extLst>
                </a:gridCol>
              </a:tblGrid>
              <a:tr h="261250">
                <a:tc>
                  <a:txBody>
                    <a:bodyPr/>
                    <a:lstStyle/>
                    <a:p>
                      <a:pPr marL="0" marR="0" lvl="0" indent="0" algn="ctr" rtl="0">
                        <a:lnSpc>
                          <a:spcPct val="100000"/>
                        </a:lnSpc>
                        <a:spcBef>
                          <a:spcPts val="0"/>
                        </a:spcBef>
                        <a:spcAft>
                          <a:spcPts val="0"/>
                        </a:spcAft>
                        <a:buClr>
                          <a:srgbClr val="FFFFFF"/>
                        </a:buClr>
                        <a:buSzPts val="1200"/>
                        <a:buFont typeface="Arial"/>
                        <a:buNone/>
                      </a:pPr>
                      <a:r>
                        <a:rPr lang="en-US" sz="1200" b="1" u="none" strike="noStrike" cap="none">
                          <a:solidFill>
                            <a:srgbClr val="FFFFFF"/>
                          </a:solidFill>
                        </a:rPr>
                        <a:t>Ending Salary</a:t>
                      </a:r>
                      <a:br>
                        <a:rPr lang="en-US" sz="1200" b="1" u="none" strike="noStrike" cap="none">
                          <a:solidFill>
                            <a:srgbClr val="FFFFFF"/>
                          </a:solidFill>
                        </a:rPr>
                      </a:br>
                      <a:r>
                        <a:rPr lang="en-US" sz="1200" b="1" u="none" strike="noStrike" cap="none">
                          <a:solidFill>
                            <a:srgbClr val="FFFFFF"/>
                          </a:solidFill>
                        </a:rPr>
                        <a:t>$50,000</a:t>
                      </a:r>
                      <a:endParaRPr sz="1400" u="none" strike="noStrike" cap="none"/>
                    </a:p>
                  </a:txBody>
                  <a:tcPr marL="45725" marR="45725" marT="45725" marB="45725" anchor="ctr">
                    <a:solidFill>
                      <a:srgbClr val="165864"/>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en-US" sz="1200" b="1" u="none" strike="noStrike" cap="none">
                          <a:solidFill>
                            <a:srgbClr val="FFFFFF"/>
                          </a:solidFill>
                        </a:rPr>
                        <a:t>Basic</a:t>
                      </a:r>
                      <a:br>
                        <a:rPr lang="en-US" sz="1200" b="1" u="none" strike="noStrike" cap="none">
                          <a:solidFill>
                            <a:srgbClr val="FFFFFF"/>
                          </a:solidFill>
                        </a:rPr>
                      </a:br>
                      <a:r>
                        <a:rPr lang="en-US" sz="1200" b="1" u="none" strike="noStrike" cap="none">
                          <a:solidFill>
                            <a:srgbClr val="FFFFFF"/>
                          </a:solidFill>
                        </a:rPr>
                        <a:t>$52,000</a:t>
                      </a:r>
                      <a:endParaRPr sz="1400" u="none" strike="noStrike" cap="none"/>
                    </a:p>
                  </a:txBody>
                  <a:tcPr marL="45725" marR="45725" marT="45725" marB="45725" anchor="ctr">
                    <a:solidFill>
                      <a:srgbClr val="165864"/>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en-US" sz="1200" b="1" u="none" strike="noStrike" cap="none">
                          <a:solidFill>
                            <a:srgbClr val="FFFFFF"/>
                          </a:solidFill>
                        </a:rPr>
                        <a:t>Option A</a:t>
                      </a:r>
                      <a:br>
                        <a:rPr lang="en-US" sz="1200" b="1" u="none" strike="noStrike" cap="none">
                          <a:solidFill>
                            <a:srgbClr val="FFFFFF"/>
                          </a:solidFill>
                        </a:rPr>
                      </a:br>
                      <a:r>
                        <a:rPr lang="en-US" sz="1200" b="1" u="none" strike="noStrike" cap="none">
                          <a:solidFill>
                            <a:srgbClr val="FFFFFF"/>
                          </a:solidFill>
                        </a:rPr>
                        <a:t>$10,000</a:t>
                      </a:r>
                      <a:endParaRPr sz="1400" u="none" strike="noStrike" cap="none"/>
                    </a:p>
                  </a:txBody>
                  <a:tcPr marL="45725" marR="45725" marT="45725" marB="45725" anchor="ctr">
                    <a:solidFill>
                      <a:srgbClr val="165864"/>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en-US" sz="1200" b="1" u="none" strike="noStrike" cap="none">
                          <a:solidFill>
                            <a:srgbClr val="FFFFFF"/>
                          </a:solidFill>
                        </a:rPr>
                        <a:t>Option B</a:t>
                      </a:r>
                      <a:br>
                        <a:rPr lang="en-US" sz="1200" b="1" u="none" strike="noStrike" cap="none">
                          <a:solidFill>
                            <a:srgbClr val="FFFFFF"/>
                          </a:solidFill>
                        </a:rPr>
                      </a:br>
                      <a:r>
                        <a:rPr lang="en-US" sz="1200" b="1" u="none" strike="noStrike" cap="none">
                          <a:solidFill>
                            <a:srgbClr val="FFFFFF"/>
                          </a:solidFill>
                        </a:rPr>
                        <a:t>$250,000</a:t>
                      </a:r>
                      <a:endParaRPr sz="1400" u="none" strike="noStrike" cap="none"/>
                    </a:p>
                  </a:txBody>
                  <a:tcPr marL="45725" marR="45725" marT="45725" marB="45725" anchor="ctr">
                    <a:solidFill>
                      <a:srgbClr val="165864"/>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Option C</a:t>
                      </a:r>
                      <a:endParaRPr sz="1400" u="none" strike="noStrike" cap="none"/>
                    </a:p>
                    <a:p>
                      <a:pPr marL="0" marR="0" lvl="0" indent="0" algn="ctr" rtl="0">
                        <a:lnSpc>
                          <a:spcPct val="100000"/>
                        </a:lnSpc>
                        <a:spcBef>
                          <a:spcPts val="0"/>
                        </a:spcBef>
                        <a:spcAft>
                          <a:spcPts val="0"/>
                        </a:spcAft>
                        <a:buClr>
                          <a:schemeClr val="dk1"/>
                        </a:buClr>
                        <a:buSzPts val="1200"/>
                        <a:buFont typeface="Arial"/>
                        <a:buNone/>
                      </a:pPr>
                      <a:r>
                        <a:rPr lang="en-US" sz="1200" u="none" strike="noStrike" cap="none"/>
                        <a:t>$25,000</a:t>
                      </a:r>
                      <a:endParaRPr sz="1400" u="none" strike="noStrike" cap="none"/>
                    </a:p>
                    <a:p>
                      <a:pPr marL="0" marR="0" lvl="0" indent="0" algn="ctr" rtl="0">
                        <a:lnSpc>
                          <a:spcPct val="100000"/>
                        </a:lnSpc>
                        <a:spcBef>
                          <a:spcPts val="0"/>
                        </a:spcBef>
                        <a:spcAft>
                          <a:spcPts val="0"/>
                        </a:spcAft>
                        <a:buClr>
                          <a:schemeClr val="dk1"/>
                        </a:buClr>
                        <a:buSzPts val="1200"/>
                        <a:buFont typeface="Arial"/>
                        <a:buNone/>
                      </a:pPr>
                      <a:r>
                        <a:rPr lang="en-US" sz="1200" u="none" strike="noStrike" cap="none"/>
                        <a:t>$12,500</a:t>
                      </a:r>
                      <a:endParaRPr sz="1400" u="none" strike="noStrike" cap="none"/>
                    </a:p>
                  </a:txBody>
                  <a:tcPr marL="45725" marR="45725" marT="45725" marB="45725" anchor="ctr">
                    <a:solidFill>
                      <a:srgbClr val="165864"/>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en-US" sz="1200" b="1" u="none" strike="noStrike" cap="none">
                          <a:solidFill>
                            <a:srgbClr val="FFFFFF"/>
                          </a:solidFill>
                        </a:rPr>
                        <a:t>Monthly Cost</a:t>
                      </a:r>
                      <a:endParaRPr sz="1400" u="none" strike="noStrike" cap="none"/>
                    </a:p>
                  </a:txBody>
                  <a:tcPr marL="45725" marR="45725" marT="45725" marB="45725" anchor="ctr">
                    <a:solidFill>
                      <a:srgbClr val="165864"/>
                    </a:solidFill>
                  </a:tcPr>
                </a:tc>
                <a:tc>
                  <a:txBody>
                    <a:bodyPr/>
                    <a:lstStyle/>
                    <a:p>
                      <a:pPr marL="0" marR="0" lvl="0" indent="0" algn="ctr" rtl="0">
                        <a:lnSpc>
                          <a:spcPct val="100000"/>
                        </a:lnSpc>
                        <a:spcBef>
                          <a:spcPts val="0"/>
                        </a:spcBef>
                        <a:spcAft>
                          <a:spcPts val="0"/>
                        </a:spcAft>
                        <a:buClr>
                          <a:srgbClr val="FFFFFF"/>
                        </a:buClr>
                        <a:buSzPts val="1200"/>
                        <a:buFont typeface="Arial"/>
                        <a:buNone/>
                      </a:pPr>
                      <a:r>
                        <a:rPr lang="en-US" sz="1200" b="1" u="none" strike="noStrike" cap="none">
                          <a:solidFill>
                            <a:srgbClr val="FFFFFF"/>
                          </a:solidFill>
                        </a:rPr>
                        <a:t>Annual Cost</a:t>
                      </a:r>
                      <a:endParaRPr sz="1400" u="none" strike="noStrike" cap="none"/>
                    </a:p>
                  </a:txBody>
                  <a:tcPr marL="45725" marR="45725" marT="45725" marB="45725" anchor="ctr">
                    <a:solidFill>
                      <a:srgbClr val="165864"/>
                    </a:solidFill>
                  </a:tcPr>
                </a:tc>
                <a:extLst>
                  <a:ext uri="{0D108BD9-81ED-4DB2-BD59-A6C34878D82A}">
                    <a16:rowId xmlns:a16="http://schemas.microsoft.com/office/drawing/2014/main" val="10000"/>
                  </a:ext>
                </a:extLst>
              </a:tr>
              <a:tr h="261250">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55-59</a:t>
                      </a:r>
                      <a:endParaRPr sz="1400" u="none" strike="noStrike" cap="none"/>
                    </a:p>
                  </a:txBody>
                  <a:tcPr marL="45725" marR="45725" marT="45725" marB="45725"/>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$117.78 </a:t>
                      </a:r>
                      <a:endParaRPr sz="1400" u="none" strike="noStrike" cap="none"/>
                    </a:p>
                  </a:txBody>
                  <a:tcPr marL="0" marR="0" marT="0" marB="0" anchor="ct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$5.85 </a:t>
                      </a:r>
                      <a:endParaRPr sz="1400" u="none" strike="noStrike" cap="none"/>
                    </a:p>
                  </a:txBody>
                  <a:tcPr marL="0" marR="0" marT="0" marB="0" anchor="ct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$124.50 </a:t>
                      </a:r>
                      <a:endParaRPr sz="1400" u="none" strike="noStrike" cap="none"/>
                    </a:p>
                  </a:txBody>
                  <a:tcPr marL="0" marR="0" marT="0" marB="0" anchor="ct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$16.45 </a:t>
                      </a:r>
                      <a:endParaRPr sz="1400" u="none" strike="noStrike" cap="none"/>
                    </a:p>
                  </a:txBody>
                  <a:tcPr marL="0" marR="0" marT="0" marB="0" anchor="ct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$264.58 </a:t>
                      </a:r>
                      <a:endParaRPr sz="1400" u="none" strike="noStrike" cap="none"/>
                    </a:p>
                  </a:txBody>
                  <a:tcPr marL="0" marR="0" marT="0" marB="0" anchor="ctr">
                    <a:solidFill>
                      <a:srgbClr val="FFFF00"/>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$3,174.96</a:t>
                      </a:r>
                      <a:endParaRPr sz="1400" u="none" strike="noStrike" cap="none"/>
                    </a:p>
                  </a:txBody>
                  <a:tcPr marL="45725" marR="45725" marT="45725" marB="45725" anchor="ctr"/>
                </a:tc>
                <a:extLst>
                  <a:ext uri="{0D108BD9-81ED-4DB2-BD59-A6C34878D82A}">
                    <a16:rowId xmlns:a16="http://schemas.microsoft.com/office/drawing/2014/main" val="10001"/>
                  </a:ext>
                </a:extLst>
              </a:tr>
              <a:tr h="261250">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60-64</a:t>
                      </a:r>
                      <a:endParaRPr sz="1400" u="none" strike="noStrike" cap="none"/>
                    </a:p>
                  </a:txBody>
                  <a:tcPr marL="45725" marR="45725" marT="45725" marB="45725">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$117.78 </a:t>
                      </a:r>
                      <a:endParaRPr sz="1400" u="none" strike="noStrike" cap="none"/>
                    </a:p>
                  </a:txBody>
                  <a:tcPr marL="0" marR="0" marT="0" marB="0" anchor="ctr">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$13.00 </a:t>
                      </a:r>
                      <a:endParaRPr sz="1400" u="none" strike="noStrike" cap="none"/>
                    </a:p>
                  </a:txBody>
                  <a:tcPr marL="0" marR="0" marT="0" marB="0" anchor="ctr">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$281.75 </a:t>
                      </a:r>
                      <a:endParaRPr sz="1400" u="none" strike="noStrike" cap="none"/>
                    </a:p>
                  </a:txBody>
                  <a:tcPr marL="0" marR="0" marT="0" marB="0" anchor="ctr">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$29.25 </a:t>
                      </a:r>
                      <a:endParaRPr sz="1400" u="none" strike="noStrike" cap="none"/>
                    </a:p>
                  </a:txBody>
                  <a:tcPr marL="0" marR="0" marT="0" marB="0" anchor="ctr">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$441.78 </a:t>
                      </a:r>
                      <a:endParaRPr sz="1400" u="none" strike="noStrike" cap="none"/>
                    </a:p>
                  </a:txBody>
                  <a:tcPr marL="0" marR="0" marT="0" marB="0" anchor="ctr">
                    <a:lnB w="38100" cap="flat" cmpd="sng">
                      <a:solidFill>
                        <a:srgbClr val="D35556"/>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$5,301.36</a:t>
                      </a:r>
                      <a:endParaRPr sz="1400" u="none" strike="noStrike" cap="none"/>
                    </a:p>
                  </a:txBody>
                  <a:tcPr marL="45725" marR="45725" marT="45725" marB="45725" anchor="ctr">
                    <a:lnB w="38100" cap="flat" cmpd="sng">
                      <a:solidFill>
                        <a:srgbClr val="D35556"/>
                      </a:solidFill>
                      <a:prstDash val="solid"/>
                      <a:round/>
                      <a:headEnd type="none" w="sm" len="sm"/>
                      <a:tailEnd type="none" w="sm" len="sm"/>
                    </a:lnB>
                  </a:tcPr>
                </a:tc>
                <a:extLst>
                  <a:ext uri="{0D108BD9-81ED-4DB2-BD59-A6C34878D82A}">
                    <a16:rowId xmlns:a16="http://schemas.microsoft.com/office/drawing/2014/main" val="10002"/>
                  </a:ext>
                </a:extLst>
              </a:tr>
              <a:tr h="261250">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65-69</a:t>
                      </a:r>
                      <a:endParaRPr sz="1400" u="none" strike="noStrike" cap="none"/>
                    </a:p>
                  </a:txBody>
                  <a:tcPr marL="45725" marR="45725" marT="45725" marB="45725">
                    <a:lnL w="38100" cap="flat" cmpd="sng">
                      <a:solidFill>
                        <a:srgbClr val="D35556"/>
                      </a:solidFill>
                      <a:prstDash val="solid"/>
                      <a:round/>
                      <a:headEnd type="none" w="sm" len="sm"/>
                      <a:tailEnd type="none" w="sm" len="sm"/>
                    </a:lnL>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$100.88 </a:t>
                      </a:r>
                      <a:endParaRPr sz="1400" u="none" strike="noStrike" cap="none"/>
                    </a:p>
                  </a:txBody>
                  <a:tcPr marL="0" marR="0" marT="0" marB="0" anchor="ctr">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$0.00 </a:t>
                      </a:r>
                      <a:endParaRPr sz="1400" u="none" strike="noStrike" cap="none"/>
                    </a:p>
                  </a:txBody>
                  <a:tcPr marL="0" marR="0" marT="0" marB="0" anchor="ctr">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$335.75 </a:t>
                      </a:r>
                      <a:endParaRPr sz="1400" u="none" strike="noStrike" cap="none"/>
                    </a:p>
                  </a:txBody>
                  <a:tcPr marL="0" marR="0" marT="0" marB="0" anchor="ctr">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$34.00 </a:t>
                      </a:r>
                      <a:endParaRPr sz="1400" u="none" strike="noStrike" cap="none"/>
                    </a:p>
                  </a:txBody>
                  <a:tcPr marL="0" marR="0" marT="0" marB="0" anchor="ctr">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$470.63 </a:t>
                      </a:r>
                      <a:endParaRPr sz="1400" u="none" strike="noStrike" cap="none"/>
                    </a:p>
                  </a:txBody>
                  <a:tcPr marL="0" marR="0" marT="0" marB="0" anchor="ctr">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$5,647.56</a:t>
                      </a:r>
                      <a:endParaRPr sz="1400" u="none" strike="noStrike" cap="none"/>
                    </a:p>
                  </a:txBody>
                  <a:tcPr marL="45725" marR="45725" marT="45725" marB="45725" anchor="ctr">
                    <a:lnR w="38100" cap="flat" cmpd="sng">
                      <a:solidFill>
                        <a:srgbClr val="D35556"/>
                      </a:solidFill>
                      <a:prstDash val="solid"/>
                      <a:round/>
                      <a:headEnd type="none" w="sm" len="sm"/>
                      <a:tailEnd type="none" w="sm" len="sm"/>
                    </a:lnR>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extLst>
                  <a:ext uri="{0D108BD9-81ED-4DB2-BD59-A6C34878D82A}">
                    <a16:rowId xmlns:a16="http://schemas.microsoft.com/office/drawing/2014/main" val="10003"/>
                  </a:ext>
                </a:extLst>
              </a:tr>
              <a:tr h="261250">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70-74*</a:t>
                      </a:r>
                      <a:endParaRPr sz="1400" u="none" strike="noStrike" cap="none"/>
                    </a:p>
                  </a:txBody>
                  <a:tcPr marL="45725" marR="45725" marT="45725" marB="45725">
                    <a:lnT w="38100" cap="flat" cmpd="sng">
                      <a:solidFill>
                        <a:srgbClr val="D35556"/>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$100.88 </a:t>
                      </a:r>
                      <a:endParaRPr sz="1400" u="none" strike="noStrike" cap="none"/>
                    </a:p>
                  </a:txBody>
                  <a:tcPr marL="0" marR="0" marT="0" marB="0" anchor="ctr">
                    <a:lnT w="38100" cap="flat" cmpd="sng">
                      <a:solidFill>
                        <a:srgbClr val="D35556"/>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$0.00 </a:t>
                      </a:r>
                      <a:endParaRPr sz="1400" u="none" strike="noStrike" cap="none"/>
                    </a:p>
                  </a:txBody>
                  <a:tcPr marL="0" marR="0" marT="0" marB="0" anchor="ctr">
                    <a:lnT w="38100" cap="flat" cmpd="sng">
                      <a:solidFill>
                        <a:srgbClr val="D35556"/>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$617.50 </a:t>
                      </a:r>
                      <a:endParaRPr sz="1400" u="none" strike="noStrike" cap="none"/>
                    </a:p>
                  </a:txBody>
                  <a:tcPr marL="0" marR="0" marT="0" marB="0" anchor="ctr">
                    <a:lnT w="38100" cap="flat" cmpd="sng">
                      <a:solidFill>
                        <a:srgbClr val="D35556"/>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$39.00 </a:t>
                      </a:r>
                      <a:endParaRPr sz="1400" u="none" strike="noStrike" cap="none"/>
                    </a:p>
                  </a:txBody>
                  <a:tcPr marL="0" marR="0" marT="0" marB="0" anchor="ctr">
                    <a:lnT w="38100" cap="flat" cmpd="sng">
                      <a:solidFill>
                        <a:srgbClr val="D35556"/>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$757.38 </a:t>
                      </a:r>
                      <a:endParaRPr sz="1400" u="none" strike="noStrike" cap="none"/>
                    </a:p>
                  </a:txBody>
                  <a:tcPr marL="0" marR="0" marT="0" marB="0" anchor="ctr">
                    <a:lnT w="38100" cap="flat" cmpd="sng">
                      <a:solidFill>
                        <a:srgbClr val="D35556"/>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$9,088.56</a:t>
                      </a:r>
                      <a:endParaRPr sz="1400" u="none" strike="noStrike" cap="none"/>
                    </a:p>
                  </a:txBody>
                  <a:tcPr marL="45725" marR="45725" marT="45725" marB="45725" anchor="ctr">
                    <a:lnT w="38100" cap="flat" cmpd="sng">
                      <a:solidFill>
                        <a:srgbClr val="D35556"/>
                      </a:solidFill>
                      <a:prstDash val="solid"/>
                      <a:round/>
                      <a:headEnd type="none" w="sm" len="sm"/>
                      <a:tailEnd type="none" w="sm" len="sm"/>
                    </a:lnT>
                  </a:tcPr>
                </a:tc>
                <a:extLst>
                  <a:ext uri="{0D108BD9-81ED-4DB2-BD59-A6C34878D82A}">
                    <a16:rowId xmlns:a16="http://schemas.microsoft.com/office/drawing/2014/main" val="10004"/>
                  </a:ext>
                </a:extLst>
              </a:tr>
              <a:tr h="261250">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75-79*</a:t>
                      </a:r>
                      <a:endParaRPr sz="1400" u="none" strike="noStrike" cap="none"/>
                    </a:p>
                  </a:txBody>
                  <a:tcPr marL="45725" marR="45725" marT="45725" marB="45725">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$100.88 </a:t>
                      </a:r>
                      <a:endParaRPr sz="1400" u="none" strike="noStrike" cap="none"/>
                    </a:p>
                  </a:txBody>
                  <a:tcPr marL="0" marR="0" marT="0" marB="0" anchor="ctr">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$0.00 </a:t>
                      </a:r>
                      <a:endParaRPr sz="1400" u="none" strike="noStrike" cap="none"/>
                    </a:p>
                  </a:txBody>
                  <a:tcPr marL="0" marR="0" marT="0" marB="0" anchor="ctr">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$975.00 </a:t>
                      </a:r>
                      <a:endParaRPr sz="1400" u="none" strike="noStrike" cap="none"/>
                    </a:p>
                  </a:txBody>
                  <a:tcPr marL="0" marR="0" marT="0" marB="0" anchor="ctr">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$52.00 </a:t>
                      </a:r>
                      <a:endParaRPr sz="1400" u="none" strike="noStrike" cap="none"/>
                    </a:p>
                  </a:txBody>
                  <a:tcPr marL="0" marR="0" marT="0" marB="0" anchor="ctr">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$1,127.88 </a:t>
                      </a:r>
                      <a:endParaRPr sz="1400" u="none" strike="noStrike" cap="none"/>
                    </a:p>
                  </a:txBody>
                  <a:tcPr marL="0" marR="0" marT="0" marB="0" anchor="ctr">
                    <a:lnB w="38100" cap="flat" cmpd="sng">
                      <a:solidFill>
                        <a:srgbClr val="D35556"/>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$13,534.56</a:t>
                      </a:r>
                      <a:endParaRPr sz="1400" u="none" strike="noStrike" cap="none"/>
                    </a:p>
                  </a:txBody>
                  <a:tcPr marL="45725" marR="45725" marT="45725" marB="45725" anchor="ctr">
                    <a:lnB w="38100" cap="flat" cmpd="sng">
                      <a:solidFill>
                        <a:srgbClr val="D35556"/>
                      </a:solidFill>
                      <a:prstDash val="solid"/>
                      <a:round/>
                      <a:headEnd type="none" w="sm" len="sm"/>
                      <a:tailEnd type="none" w="sm" len="sm"/>
                    </a:lnB>
                  </a:tcPr>
                </a:tc>
                <a:extLst>
                  <a:ext uri="{0D108BD9-81ED-4DB2-BD59-A6C34878D82A}">
                    <a16:rowId xmlns:a16="http://schemas.microsoft.com/office/drawing/2014/main" val="10005"/>
                  </a:ext>
                </a:extLst>
              </a:tr>
              <a:tr h="261250">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80+*</a:t>
                      </a:r>
                      <a:endParaRPr sz="1400" u="none" strike="noStrike" cap="none"/>
                    </a:p>
                  </a:txBody>
                  <a:tcPr marL="45725" marR="45725" marT="45725" marB="45725">
                    <a:lnL w="38100" cap="flat" cmpd="sng">
                      <a:solidFill>
                        <a:srgbClr val="D35556"/>
                      </a:solidFill>
                      <a:prstDash val="solid"/>
                      <a:round/>
                      <a:headEnd type="none" w="sm" len="sm"/>
                      <a:tailEnd type="none" w="sm" len="sm"/>
                    </a:lnL>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$100.88 </a:t>
                      </a:r>
                      <a:endParaRPr sz="1400" u="none" strike="noStrike" cap="none"/>
                    </a:p>
                  </a:txBody>
                  <a:tcPr marL="0" marR="0" marT="0" marB="0" anchor="ctr">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$0.00 </a:t>
                      </a:r>
                      <a:endParaRPr sz="1400" u="none" strike="noStrike" cap="none"/>
                    </a:p>
                  </a:txBody>
                  <a:tcPr marL="0" marR="0" marT="0" marB="0" anchor="ctr">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$1,300.00 </a:t>
                      </a:r>
                      <a:endParaRPr sz="1400" u="none" strike="noStrike" cap="none"/>
                    </a:p>
                  </a:txBody>
                  <a:tcPr marL="0" marR="0" marT="0" marB="0" anchor="ctr">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$71.50 </a:t>
                      </a:r>
                      <a:endParaRPr sz="1400" u="none" strike="noStrike" cap="none"/>
                    </a:p>
                  </a:txBody>
                  <a:tcPr marL="0" marR="0" marT="0" marB="0" anchor="ctr">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$1,472.38 </a:t>
                      </a:r>
                      <a:endParaRPr sz="1400" u="none" strike="noStrike" cap="none"/>
                    </a:p>
                  </a:txBody>
                  <a:tcPr marL="0" marR="0" marT="0" marB="0" anchor="ctr">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u="none" strike="noStrike" cap="none"/>
                        <a:t>$17,668.56</a:t>
                      </a:r>
                      <a:endParaRPr sz="1400" u="none" strike="noStrike" cap="none"/>
                    </a:p>
                  </a:txBody>
                  <a:tcPr marL="45725" marR="45725" marT="45725" marB="45725" anchor="ctr">
                    <a:lnR w="38100" cap="flat" cmpd="sng">
                      <a:solidFill>
                        <a:srgbClr val="D35556"/>
                      </a:solidFill>
                      <a:prstDash val="solid"/>
                      <a:round/>
                      <a:headEnd type="none" w="sm" len="sm"/>
                      <a:tailEnd type="none" w="sm" len="sm"/>
                    </a:lnR>
                    <a:lnT w="38100" cap="flat" cmpd="sng">
                      <a:solidFill>
                        <a:srgbClr val="D35556"/>
                      </a:solidFill>
                      <a:prstDash val="solid"/>
                      <a:round/>
                      <a:headEnd type="none" w="sm" len="sm"/>
                      <a:tailEnd type="none" w="sm" len="sm"/>
                    </a:lnT>
                    <a:lnB w="38100" cap="flat" cmpd="sng">
                      <a:solidFill>
                        <a:srgbClr val="D35556"/>
                      </a:solidFill>
                      <a:prstDash val="solid"/>
                      <a:round/>
                      <a:headEnd type="none" w="sm" len="sm"/>
                      <a:tailEnd type="none" w="sm" len="sm"/>
                    </a:lnB>
                  </a:tcPr>
                </a:tc>
                <a:extLst>
                  <a:ext uri="{0D108BD9-81ED-4DB2-BD59-A6C34878D82A}">
                    <a16:rowId xmlns:a16="http://schemas.microsoft.com/office/drawing/2014/main" val="10006"/>
                  </a:ext>
                </a:extLst>
              </a:tr>
              <a:tr h="261250">
                <a:tc gridSpan="7">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t>* This premium is only for active employees working past age 65</a:t>
                      </a:r>
                      <a:endParaRPr sz="1400" u="none" strike="noStrike" cap="none"/>
                    </a:p>
                  </a:txBody>
                  <a:tcPr marL="45725" marR="45725" marT="45725" marB="45725">
                    <a:lnT w="38100" cap="flat" cmpd="sng">
                      <a:solidFill>
                        <a:srgbClr val="D35556"/>
                      </a:solidFill>
                      <a:prstDash val="solid"/>
                      <a:round/>
                      <a:headEnd type="none" w="sm" len="sm"/>
                      <a:tailEnd type="none" w="sm" len="sm"/>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pic>
        <p:nvPicPr>
          <p:cNvPr id="308" name="Google Shape;308;p23" descr="Picture 14"/>
          <p:cNvPicPr preferRelativeResize="0"/>
          <p:nvPr/>
        </p:nvPicPr>
        <p:blipFill rotWithShape="1">
          <a:blip r:embed="rId3">
            <a:alphaModFix/>
          </a:blip>
          <a:srcRect/>
          <a:stretch/>
        </p:blipFill>
        <p:spPr>
          <a:xfrm>
            <a:off x="387619" y="6233886"/>
            <a:ext cx="2011617" cy="3812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20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4"/>
          <p:cNvSpPr/>
          <p:nvPr/>
        </p:nvSpPr>
        <p:spPr>
          <a:xfrm>
            <a:off x="1252323" y="5532718"/>
            <a:ext cx="5015473" cy="210457"/>
          </a:xfrm>
          <a:prstGeom prst="rect">
            <a:avLst/>
          </a:prstGeom>
          <a:solidFill>
            <a:srgbClr val="FFFF00"/>
          </a:solidFill>
          <a:ln>
            <a:noFill/>
          </a:ln>
          <a:effectLst>
            <a:outerShdw blurRad="38100" dist="23000" dir="5400000" rotWithShape="0">
              <a:srgbClr val="000000">
                <a:alpha val="3450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
        <p:nvSpPr>
          <p:cNvPr id="314" name="Google Shape;314;p24"/>
          <p:cNvSpPr/>
          <p:nvPr/>
        </p:nvSpPr>
        <p:spPr>
          <a:xfrm>
            <a:off x="1252322" y="5313038"/>
            <a:ext cx="6162631" cy="210457"/>
          </a:xfrm>
          <a:prstGeom prst="rect">
            <a:avLst/>
          </a:prstGeom>
          <a:solidFill>
            <a:srgbClr val="FFFF00"/>
          </a:solidFill>
          <a:ln>
            <a:noFill/>
          </a:ln>
          <a:effectLst>
            <a:outerShdw blurRad="38100" dist="23000" dir="5400000" rotWithShape="0">
              <a:srgbClr val="000000">
                <a:alpha val="3450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
        <p:nvSpPr>
          <p:cNvPr id="315" name="Google Shape;315;p24"/>
          <p:cNvSpPr/>
          <p:nvPr/>
        </p:nvSpPr>
        <p:spPr>
          <a:xfrm>
            <a:off x="2740931" y="3133377"/>
            <a:ext cx="4565956" cy="210457"/>
          </a:xfrm>
          <a:prstGeom prst="rect">
            <a:avLst/>
          </a:prstGeom>
          <a:solidFill>
            <a:srgbClr val="FFFF00"/>
          </a:solidFill>
          <a:ln>
            <a:noFill/>
          </a:ln>
          <a:effectLst>
            <a:outerShdw blurRad="38100" dist="23000" dir="5400000" rotWithShape="0">
              <a:srgbClr val="000000">
                <a:alpha val="3450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
        <p:nvSpPr>
          <p:cNvPr id="316" name="Google Shape;316;p24"/>
          <p:cNvSpPr/>
          <p:nvPr/>
        </p:nvSpPr>
        <p:spPr>
          <a:xfrm>
            <a:off x="1252322" y="5086158"/>
            <a:ext cx="5921830" cy="210457"/>
          </a:xfrm>
          <a:prstGeom prst="rect">
            <a:avLst/>
          </a:prstGeom>
          <a:solidFill>
            <a:srgbClr val="FFFF00"/>
          </a:solidFill>
          <a:ln>
            <a:noFill/>
          </a:ln>
          <a:effectLst>
            <a:outerShdw blurRad="38100" dist="23000" dir="5400000" rotWithShape="0">
              <a:srgbClr val="000000">
                <a:alpha val="3450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
        <p:nvSpPr>
          <p:cNvPr id="317" name="Google Shape;317;p24"/>
          <p:cNvSpPr/>
          <p:nvPr/>
        </p:nvSpPr>
        <p:spPr>
          <a:xfrm>
            <a:off x="1252322" y="4866478"/>
            <a:ext cx="5921830" cy="210457"/>
          </a:xfrm>
          <a:prstGeom prst="rect">
            <a:avLst/>
          </a:prstGeom>
          <a:solidFill>
            <a:srgbClr val="FFFF00"/>
          </a:solidFill>
          <a:ln>
            <a:noFill/>
          </a:ln>
          <a:effectLst>
            <a:outerShdw blurRad="38100" dist="23000" dir="5400000" rotWithShape="0">
              <a:srgbClr val="000000">
                <a:alpha val="3450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
        <p:nvSpPr>
          <p:cNvPr id="318" name="Google Shape;318;p24"/>
          <p:cNvSpPr/>
          <p:nvPr/>
        </p:nvSpPr>
        <p:spPr>
          <a:xfrm>
            <a:off x="909422" y="3363812"/>
            <a:ext cx="3030811" cy="210457"/>
          </a:xfrm>
          <a:prstGeom prst="rect">
            <a:avLst/>
          </a:prstGeom>
          <a:solidFill>
            <a:srgbClr val="FFFF00"/>
          </a:solidFill>
          <a:ln>
            <a:noFill/>
          </a:ln>
          <a:effectLst>
            <a:outerShdw blurRad="38100" dist="23000" dir="5400000" rotWithShape="0">
              <a:srgbClr val="000000">
                <a:alpha val="3450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grpSp>
        <p:nvGrpSpPr>
          <p:cNvPr id="319" name="Google Shape;319;p24"/>
          <p:cNvGrpSpPr/>
          <p:nvPr/>
        </p:nvGrpSpPr>
        <p:grpSpPr>
          <a:xfrm>
            <a:off x="887279" y="989389"/>
            <a:ext cx="5750436" cy="540680"/>
            <a:chOff x="0" y="0"/>
            <a:chExt cx="5750435" cy="540679"/>
          </a:xfrm>
        </p:grpSpPr>
        <p:sp>
          <p:nvSpPr>
            <p:cNvPr id="320" name="Google Shape;320;p24"/>
            <p:cNvSpPr txBox="1"/>
            <p:nvPr/>
          </p:nvSpPr>
          <p:spPr>
            <a:xfrm>
              <a:off x="0" y="0"/>
              <a:ext cx="5750435" cy="51054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64848"/>
                </a:buClr>
                <a:buSzPts val="2400"/>
                <a:buFont typeface="Arial Black"/>
                <a:buNone/>
              </a:pPr>
              <a:r>
                <a:rPr lang="en-US" sz="2400" b="0" i="0" u="none" strike="noStrike" cap="none">
                  <a:solidFill>
                    <a:srgbClr val="364848"/>
                  </a:solidFill>
                  <a:latin typeface="Arial Black"/>
                  <a:ea typeface="Arial Black"/>
                  <a:cs typeface="Arial Black"/>
                  <a:sym typeface="Arial Black"/>
                </a:rPr>
                <a:t>Federal Employees Almanac 2018 </a:t>
              </a:r>
              <a:endParaRPr sz="1400" b="0" i="0" u="none" strike="noStrike" cap="none">
                <a:solidFill>
                  <a:srgbClr val="000000"/>
                </a:solidFill>
                <a:latin typeface="Arial"/>
                <a:ea typeface="Arial"/>
                <a:cs typeface="Arial"/>
                <a:sym typeface="Arial"/>
              </a:endParaRPr>
            </a:p>
          </p:txBody>
        </p:sp>
        <p:sp>
          <p:nvSpPr>
            <p:cNvPr id="321" name="Google Shape;321;p24"/>
            <p:cNvSpPr/>
            <p:nvPr/>
          </p:nvSpPr>
          <p:spPr>
            <a:xfrm>
              <a:off x="22143" y="472098"/>
              <a:ext cx="342900" cy="68581"/>
            </a:xfrm>
            <a:prstGeom prst="rect">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22" name="Google Shape;322;p24"/>
            <p:cNvSpPr/>
            <p:nvPr/>
          </p:nvSpPr>
          <p:spPr>
            <a:xfrm>
              <a:off x="379331" y="472098"/>
              <a:ext cx="342900" cy="68581"/>
            </a:xfrm>
            <a:prstGeom prst="rect">
              <a:avLst/>
            </a:prstGeom>
            <a:solidFill>
              <a:srgbClr val="D3555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23" name="Google Shape;323;p24"/>
            <p:cNvSpPr/>
            <p:nvPr/>
          </p:nvSpPr>
          <p:spPr>
            <a:xfrm>
              <a:off x="736518" y="472098"/>
              <a:ext cx="342900" cy="685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24" name="Google Shape;324;p24"/>
            <p:cNvSpPr/>
            <p:nvPr/>
          </p:nvSpPr>
          <p:spPr>
            <a:xfrm>
              <a:off x="1093706" y="472098"/>
              <a:ext cx="342900" cy="68581"/>
            </a:xfrm>
            <a:prstGeom prst="rect">
              <a:avLst/>
            </a:prstGeom>
            <a:solidFill>
              <a:srgbClr val="E4B0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25" name="Google Shape;325;p24"/>
            <p:cNvSpPr/>
            <p:nvPr/>
          </p:nvSpPr>
          <p:spPr>
            <a:xfrm>
              <a:off x="1450893" y="472098"/>
              <a:ext cx="342900" cy="68581"/>
            </a:xfrm>
            <a:prstGeom prst="rect">
              <a:avLst/>
            </a:prstGeom>
            <a:solidFill>
              <a:srgbClr val="46AE8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sp>
        <p:nvSpPr>
          <p:cNvPr id="326" name="Google Shape;326;p24"/>
          <p:cNvSpPr txBox="1"/>
          <p:nvPr/>
        </p:nvSpPr>
        <p:spPr>
          <a:xfrm>
            <a:off x="887278" y="1813912"/>
            <a:ext cx="6681460" cy="4149625"/>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165864"/>
              </a:buClr>
              <a:buSzPts val="1400"/>
              <a:buFont typeface="Arial"/>
              <a:buNone/>
            </a:pPr>
            <a:r>
              <a:rPr lang="en-US" sz="1400" b="1" i="0" u="none" strike="noStrike" cap="none">
                <a:solidFill>
                  <a:srgbClr val="165864"/>
                </a:solidFill>
                <a:latin typeface="Arial"/>
                <a:ea typeface="Arial"/>
                <a:cs typeface="Arial"/>
                <a:sym typeface="Arial"/>
              </a:rPr>
              <a:t>Discontinuing FEGLI Coverage</a:t>
            </a: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1400"/>
              <a:buFont typeface="Arial"/>
              <a:buNone/>
            </a:pPr>
            <a:r>
              <a:rPr lang="en-US" sz="1400" b="0" i="0" u="none" strike="noStrike" cap="none">
                <a:solidFill>
                  <a:srgbClr val="165864"/>
                </a:solidFill>
                <a:latin typeface="Arial"/>
                <a:ea typeface="Arial"/>
                <a:cs typeface="Arial"/>
                <a:sym typeface="Arial"/>
              </a:rPr>
              <a:t>Unless you've assigned it to someone else, you may discontinue </a:t>
            </a: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1400"/>
              <a:buFont typeface="Arial"/>
              <a:buNone/>
            </a:pPr>
            <a:r>
              <a:rPr lang="en-US" sz="1400" b="0" i="0" u="none" strike="noStrike" cap="none">
                <a:solidFill>
                  <a:srgbClr val="165864"/>
                </a:solidFill>
                <a:latin typeface="Arial"/>
                <a:ea typeface="Arial"/>
                <a:cs typeface="Arial"/>
                <a:sym typeface="Arial"/>
              </a:rPr>
              <a:t>your Basic or Optional insurance coverage at any time by providing </a:t>
            </a: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1400"/>
              <a:buFont typeface="Arial"/>
              <a:buNone/>
            </a:pPr>
            <a:r>
              <a:rPr lang="en-US" sz="1400" b="0" i="0" u="none" strike="noStrike" cap="none">
                <a:solidFill>
                  <a:srgbClr val="165864"/>
                </a:solidFill>
                <a:latin typeface="Arial"/>
                <a:ea typeface="Arial"/>
                <a:cs typeface="Arial"/>
                <a:sym typeface="Arial"/>
              </a:rPr>
              <a:t>a written waiver of insurance coverage to your employing office </a:t>
            </a: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1400"/>
              <a:buFont typeface="Arial"/>
              <a:buNone/>
            </a:pPr>
            <a:r>
              <a:rPr lang="en-US" sz="1400" b="0" i="0" u="none" strike="noStrike" cap="none">
                <a:solidFill>
                  <a:srgbClr val="165864"/>
                </a:solidFill>
                <a:latin typeface="Arial"/>
                <a:ea typeface="Arial"/>
                <a:cs typeface="Arial"/>
                <a:sym typeface="Arial"/>
              </a:rPr>
              <a:t>(or to the OPM in the case of a retiree) by filing a Life Insurance </a:t>
            </a: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1400"/>
              <a:buFont typeface="Arial"/>
              <a:buNone/>
            </a:pPr>
            <a:r>
              <a:rPr lang="en-US" sz="1400" b="0" i="0" u="none" strike="noStrike" cap="none">
                <a:solidFill>
                  <a:srgbClr val="165864"/>
                </a:solidFill>
                <a:latin typeface="Arial"/>
                <a:ea typeface="Arial"/>
                <a:cs typeface="Arial"/>
                <a:sym typeface="Arial"/>
              </a:rPr>
              <a:t>Election form (SF 2817) available from the sources listed in Filing </a:t>
            </a: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1400"/>
              <a:buFont typeface="Arial"/>
              <a:buNone/>
            </a:pPr>
            <a:r>
              <a:rPr lang="en-US" sz="1400" b="0" i="0" u="none" strike="noStrike" cap="none">
                <a:solidFill>
                  <a:srgbClr val="165864"/>
                </a:solidFill>
                <a:latin typeface="Arial"/>
                <a:ea typeface="Arial"/>
                <a:cs typeface="Arial"/>
                <a:sym typeface="Arial"/>
              </a:rPr>
              <a:t>a FEGLI Claim, above. </a:t>
            </a:r>
            <a:r>
              <a:rPr lang="en-US" sz="1400" b="0" i="0" u="sng" strike="noStrike" cap="none">
                <a:solidFill>
                  <a:srgbClr val="165864"/>
                </a:solidFill>
                <a:latin typeface="Arial"/>
                <a:ea typeface="Arial"/>
                <a:cs typeface="Arial"/>
                <a:sym typeface="Arial"/>
              </a:rPr>
              <a:t>However, there are situations in which your insurance can be discontinued without your consent.</a:t>
            </a: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2000"/>
              <a:buFont typeface="Arial"/>
              <a:buNone/>
            </a:pPr>
            <a:endParaRPr sz="2000" b="0" i="0" u="none" strike="noStrike" cap="none">
              <a:solidFill>
                <a:srgbClr val="008000"/>
              </a:solidFill>
              <a:latin typeface="Arial"/>
              <a:ea typeface="Arial"/>
              <a:cs typeface="Arial"/>
              <a:sym typeface="Arial"/>
            </a:endParaRPr>
          </a:p>
          <a:p>
            <a:pPr marL="342900" marR="0" lvl="0" indent="-342900" algn="l" rtl="0">
              <a:lnSpc>
                <a:spcPct val="100000"/>
              </a:lnSpc>
              <a:spcBef>
                <a:spcPts val="0"/>
              </a:spcBef>
              <a:spcAft>
                <a:spcPts val="0"/>
              </a:spcAft>
              <a:buClr>
                <a:srgbClr val="165864"/>
              </a:buClr>
              <a:buSzPts val="1400"/>
              <a:buFont typeface="Arial"/>
              <a:buAutoNum type="arabicPeriod"/>
            </a:pPr>
            <a:r>
              <a:rPr lang="en-US" sz="1400" b="0" i="0" u="none" strike="noStrike" cap="none">
                <a:solidFill>
                  <a:srgbClr val="165864"/>
                </a:solidFill>
                <a:latin typeface="Arial"/>
                <a:ea typeface="Arial"/>
                <a:cs typeface="Arial"/>
                <a:sym typeface="Arial"/>
              </a:rPr>
              <a:t>Separation from service other than for retirement.</a:t>
            </a:r>
            <a:endParaRPr sz="2000" b="0" i="0" u="none" strike="noStrike" cap="none">
              <a:solidFill>
                <a:srgbClr val="008000"/>
              </a:solidFill>
              <a:latin typeface="Arial"/>
              <a:ea typeface="Arial"/>
              <a:cs typeface="Arial"/>
              <a:sym typeface="Arial"/>
            </a:endParaRPr>
          </a:p>
          <a:p>
            <a:pPr marL="342900" marR="0" lvl="0" indent="-342900" algn="l" rtl="0">
              <a:lnSpc>
                <a:spcPct val="100000"/>
              </a:lnSpc>
              <a:spcBef>
                <a:spcPts val="0"/>
              </a:spcBef>
              <a:spcAft>
                <a:spcPts val="0"/>
              </a:spcAft>
              <a:buClr>
                <a:srgbClr val="165864"/>
              </a:buClr>
              <a:buSzPts val="1400"/>
              <a:buFont typeface="Arial"/>
              <a:buAutoNum type="arabicPeriod"/>
            </a:pPr>
            <a:r>
              <a:rPr lang="en-US" sz="1400" b="0" i="0" u="none" strike="noStrike" cap="none">
                <a:solidFill>
                  <a:srgbClr val="165864"/>
                </a:solidFill>
                <a:latin typeface="Arial"/>
                <a:ea typeface="Arial"/>
                <a:cs typeface="Arial"/>
                <a:sym typeface="Arial"/>
              </a:rPr>
              <a:t>After 12 months of non-pay status.</a:t>
            </a:r>
            <a:endParaRPr sz="2000" b="0" i="0" u="none" strike="noStrike" cap="none">
              <a:solidFill>
                <a:srgbClr val="008000"/>
              </a:solidFill>
              <a:latin typeface="Arial"/>
              <a:ea typeface="Arial"/>
              <a:cs typeface="Arial"/>
              <a:sym typeface="Arial"/>
            </a:endParaRPr>
          </a:p>
          <a:p>
            <a:pPr marL="342900" marR="0" lvl="0" indent="-342900" algn="l" rtl="0">
              <a:lnSpc>
                <a:spcPct val="100000"/>
              </a:lnSpc>
              <a:spcBef>
                <a:spcPts val="0"/>
              </a:spcBef>
              <a:spcAft>
                <a:spcPts val="0"/>
              </a:spcAft>
              <a:buClr>
                <a:srgbClr val="165864"/>
              </a:buClr>
              <a:buSzPts val="1400"/>
              <a:buFont typeface="Arial"/>
              <a:buAutoNum type="arabicPeriod"/>
            </a:pPr>
            <a:r>
              <a:rPr lang="en-US" sz="1400" b="0" i="0" u="none" strike="noStrike" cap="none">
                <a:solidFill>
                  <a:srgbClr val="165864"/>
                </a:solidFill>
                <a:latin typeface="Arial"/>
                <a:ea typeface="Arial"/>
                <a:cs typeface="Arial"/>
                <a:sym typeface="Arial"/>
              </a:rPr>
              <a:t>Any other employment change that results in your ceasing to be a FEGLI-eligible employee, such as a move to a position excluded from eligibility.</a:t>
            </a:r>
            <a:endParaRPr sz="2000" b="0" i="0" u="none" strike="noStrike" cap="none">
              <a:solidFill>
                <a:srgbClr val="008000"/>
              </a:solidFill>
              <a:latin typeface="Arial"/>
              <a:ea typeface="Arial"/>
              <a:cs typeface="Arial"/>
              <a:sym typeface="Arial"/>
            </a:endParaRPr>
          </a:p>
          <a:p>
            <a:pPr marL="342900" marR="0" lvl="0" indent="-342900" algn="l" rtl="0">
              <a:lnSpc>
                <a:spcPct val="100000"/>
              </a:lnSpc>
              <a:spcBef>
                <a:spcPts val="0"/>
              </a:spcBef>
              <a:spcAft>
                <a:spcPts val="0"/>
              </a:spcAft>
              <a:buClr>
                <a:srgbClr val="165864"/>
              </a:buClr>
              <a:buSzPts val="1400"/>
              <a:buFont typeface="Arial"/>
              <a:buAutoNum type="arabicPeriod"/>
            </a:pPr>
            <a:r>
              <a:rPr lang="en-US" sz="1400" b="0" i="0" u="none" strike="noStrike" cap="none">
                <a:solidFill>
                  <a:srgbClr val="165864"/>
                </a:solidFill>
                <a:latin typeface="Arial"/>
                <a:ea typeface="Arial"/>
                <a:cs typeface="Arial"/>
                <a:sym typeface="Arial"/>
              </a:rPr>
              <a:t>Termination of your annuity.</a:t>
            </a:r>
            <a:endParaRPr sz="2000" b="0" i="0" u="none" strike="noStrike" cap="none">
              <a:solidFill>
                <a:srgbClr val="008000"/>
              </a:solidFill>
              <a:latin typeface="Arial"/>
              <a:ea typeface="Arial"/>
              <a:cs typeface="Arial"/>
              <a:sym typeface="Arial"/>
            </a:endParaRPr>
          </a:p>
          <a:p>
            <a:pPr marL="342900" marR="0" lvl="0" indent="-342900" algn="l" rtl="0">
              <a:lnSpc>
                <a:spcPct val="100000"/>
              </a:lnSpc>
              <a:spcBef>
                <a:spcPts val="0"/>
              </a:spcBef>
              <a:spcAft>
                <a:spcPts val="0"/>
              </a:spcAft>
              <a:buClr>
                <a:srgbClr val="165864"/>
              </a:buClr>
              <a:buSzPts val="1400"/>
              <a:buFont typeface="Arial"/>
              <a:buAutoNum type="arabicPeriod"/>
            </a:pPr>
            <a:r>
              <a:rPr lang="en-US" sz="1400" b="0" i="0" u="sng" strike="noStrike" cap="none">
                <a:solidFill>
                  <a:srgbClr val="165864"/>
                </a:solidFill>
                <a:latin typeface="Arial"/>
                <a:ea typeface="Arial"/>
                <a:cs typeface="Arial"/>
                <a:sym typeface="Arial"/>
              </a:rPr>
              <a:t>At the end of the pay period in which it is determined that your pay, after all other deductions, is insufficient to cover the required withholding for your insurance. However, you may arrange to continue your insurance coverage by making payments directly to your agency or retirement system.</a:t>
            </a:r>
            <a:endParaRPr sz="2000" b="0" i="0" u="none" strike="noStrike" cap="none">
              <a:solidFill>
                <a:srgbClr val="008000"/>
              </a:solidFill>
              <a:latin typeface="Arial"/>
              <a:ea typeface="Arial"/>
              <a:cs typeface="Arial"/>
              <a:sym typeface="Arial"/>
            </a:endParaRPr>
          </a:p>
          <a:p>
            <a:pPr marL="285750" marR="0" lvl="0" indent="-158750" algn="l" rtl="0">
              <a:lnSpc>
                <a:spcPct val="100000"/>
              </a:lnSpc>
              <a:spcBef>
                <a:spcPts val="0"/>
              </a:spcBef>
              <a:spcAft>
                <a:spcPts val="0"/>
              </a:spcAft>
              <a:buClr>
                <a:srgbClr val="165864"/>
              </a:buClr>
              <a:buSzPts val="2000"/>
              <a:buFont typeface="Arial"/>
              <a:buNone/>
            </a:pPr>
            <a:endParaRPr sz="2000" b="0" i="0" u="none" strike="noStrike" cap="none">
              <a:solidFill>
                <a:srgbClr val="008000"/>
              </a:solidFill>
              <a:latin typeface="Arial"/>
              <a:ea typeface="Arial"/>
              <a:cs typeface="Arial"/>
              <a:sym typeface="Arial"/>
            </a:endParaRPr>
          </a:p>
        </p:txBody>
      </p:sp>
      <p:sp>
        <p:nvSpPr>
          <p:cNvPr id="327" name="Google Shape;327;p24"/>
          <p:cNvSpPr/>
          <p:nvPr/>
        </p:nvSpPr>
        <p:spPr>
          <a:xfrm>
            <a:off x="0" y="6064272"/>
            <a:ext cx="9144000" cy="801244"/>
          </a:xfrm>
          <a:prstGeom prst="rect">
            <a:avLst/>
          </a:prstGeom>
          <a:solidFill>
            <a:srgbClr val="C0C0C0"/>
          </a:solidFill>
          <a:ln>
            <a:noFill/>
          </a:ln>
          <a:effectLst>
            <a:outerShdw blurRad="38100" dist="23000" dir="5400000" rotWithShape="0">
              <a:srgbClr val="000000">
                <a:alpha val="3450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
        <p:nvSpPr>
          <p:cNvPr id="328" name="Google Shape;328;p24"/>
          <p:cNvSpPr txBox="1"/>
          <p:nvPr/>
        </p:nvSpPr>
        <p:spPr>
          <a:xfrm>
            <a:off x="548075" y="6224663"/>
            <a:ext cx="7853521" cy="438221"/>
          </a:xfrm>
          <a:prstGeom prst="rect">
            <a:avLst/>
          </a:prstGeom>
          <a:noFill/>
          <a:ln>
            <a:noFill/>
          </a:ln>
        </p:spPr>
        <p:txBody>
          <a:bodyPr spcFirstLastPara="1" wrap="square" lIns="45700" tIns="45700" rIns="45700" bIns="45700" anchor="t" anchorCtr="0">
            <a:noAutofit/>
          </a:bodyPr>
          <a:lstStyle/>
          <a:p>
            <a:pPr marL="0" marR="0" lvl="0" indent="0" algn="r" rtl="0">
              <a:lnSpc>
                <a:spcPct val="80000"/>
              </a:lnSpc>
              <a:spcBef>
                <a:spcPts val="0"/>
              </a:spcBef>
              <a:spcAft>
                <a:spcPts val="0"/>
              </a:spcAft>
              <a:buClr>
                <a:srgbClr val="FFFFFF"/>
              </a:buClr>
              <a:buSzPts val="1500"/>
              <a:buFont typeface="Arial"/>
              <a:buNone/>
            </a:pPr>
            <a:r>
              <a:rPr lang="en-US" sz="1500" b="1" i="0" u="none" strike="noStrike" cap="none">
                <a:solidFill>
                  <a:srgbClr val="FFFFFF"/>
                </a:solidFill>
                <a:latin typeface="Arial"/>
                <a:ea typeface="Arial"/>
                <a:cs typeface="Arial"/>
                <a:sym typeface="Arial"/>
              </a:rPr>
              <a:t>NEW EMPLOYEE </a:t>
            </a:r>
            <a:endParaRPr sz="2000" b="0" i="0" u="none" strike="noStrike" cap="none">
              <a:solidFill>
                <a:srgbClr val="008000"/>
              </a:solidFill>
              <a:latin typeface="Arial"/>
              <a:ea typeface="Arial"/>
              <a:cs typeface="Arial"/>
              <a:sym typeface="Arial"/>
            </a:endParaRPr>
          </a:p>
          <a:p>
            <a:pPr marL="0" marR="0" lvl="0" indent="0" algn="r" rtl="0">
              <a:lnSpc>
                <a:spcPct val="8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ORIENTATION</a:t>
            </a:r>
            <a:endParaRPr sz="1400" b="0" i="0" u="none" strike="noStrike" cap="none">
              <a:solidFill>
                <a:srgbClr val="000000"/>
              </a:solidFill>
              <a:latin typeface="Arial"/>
              <a:ea typeface="Arial"/>
              <a:cs typeface="Arial"/>
              <a:sym typeface="Arial"/>
            </a:endParaRPr>
          </a:p>
        </p:txBody>
      </p:sp>
      <p:sp>
        <p:nvSpPr>
          <p:cNvPr id="329" name="Google Shape;329;p24"/>
          <p:cNvSpPr/>
          <p:nvPr/>
        </p:nvSpPr>
        <p:spPr>
          <a:xfrm>
            <a:off x="8474040" y="6215117"/>
            <a:ext cx="381625" cy="381625"/>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30" name="Google Shape;330;p24"/>
          <p:cNvSpPr txBox="1">
            <a:spLocks noGrp="1"/>
          </p:cNvSpPr>
          <p:nvPr>
            <p:ph type="sldNum" idx="12"/>
          </p:nvPr>
        </p:nvSpPr>
        <p:spPr>
          <a:xfrm>
            <a:off x="8511806" y="6196695"/>
            <a:ext cx="301909" cy="2888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C0C0C0"/>
              </a:buClr>
              <a:buSzPts val="1400"/>
              <a:buFont typeface="Arial"/>
              <a:buNone/>
            </a:pPr>
            <a:fld id="{00000000-1234-1234-1234-123412341234}" type="slidenum">
              <a:rPr lang="en-US" sz="1400">
                <a:solidFill>
                  <a:srgbClr val="C0C0C0"/>
                </a:solidFill>
              </a:rPr>
              <a:t>14</a:t>
            </a:fld>
            <a:endParaRPr/>
          </a:p>
        </p:txBody>
      </p:sp>
      <p:sp>
        <p:nvSpPr>
          <p:cNvPr id="331" name="Google Shape;331;p24"/>
          <p:cNvSpPr/>
          <p:nvPr/>
        </p:nvSpPr>
        <p:spPr>
          <a:xfrm flipH="1">
            <a:off x="6913246" y="1124314"/>
            <a:ext cx="1213913" cy="1351248"/>
          </a:xfrm>
          <a:custGeom>
            <a:avLst/>
            <a:gdLst/>
            <a:ahLst/>
            <a:cxnLst/>
            <a:rect l="l" t="t" r="r" b="b"/>
            <a:pathLst>
              <a:path w="21600" h="21600" extrusionOk="0">
                <a:moveTo>
                  <a:pt x="0" y="3200"/>
                </a:moveTo>
                <a:cubicBezTo>
                  <a:pt x="0" y="1433"/>
                  <a:pt x="1595" y="0"/>
                  <a:pt x="3562" y="0"/>
                </a:cubicBezTo>
                <a:lnTo>
                  <a:pt x="3600" y="0"/>
                </a:lnTo>
                <a:lnTo>
                  <a:pt x="18038" y="0"/>
                </a:lnTo>
                <a:cubicBezTo>
                  <a:pt x="20005" y="0"/>
                  <a:pt x="21600" y="1433"/>
                  <a:pt x="21600" y="3200"/>
                </a:cubicBezTo>
                <a:lnTo>
                  <a:pt x="21600" y="16000"/>
                </a:lnTo>
                <a:cubicBezTo>
                  <a:pt x="21600" y="17767"/>
                  <a:pt x="20005" y="19200"/>
                  <a:pt x="18038" y="19200"/>
                </a:cubicBezTo>
                <a:lnTo>
                  <a:pt x="9000" y="19200"/>
                </a:lnTo>
                <a:lnTo>
                  <a:pt x="6300" y="21600"/>
                </a:lnTo>
                <a:lnTo>
                  <a:pt x="3600" y="19200"/>
                </a:lnTo>
                <a:lnTo>
                  <a:pt x="3562" y="19200"/>
                </a:lnTo>
                <a:cubicBezTo>
                  <a:pt x="1595" y="19200"/>
                  <a:pt x="0" y="17767"/>
                  <a:pt x="0" y="16000"/>
                </a:cubicBezTo>
                <a:lnTo>
                  <a:pt x="0" y="16000"/>
                </a:lnTo>
                <a:lnTo>
                  <a:pt x="0" y="11200"/>
                </a:lnTo>
                <a:close/>
              </a:path>
            </a:pathLst>
          </a:custGeom>
          <a:solidFill>
            <a:srgbClr val="FFFFFF"/>
          </a:solidFill>
          <a:ln w="76200" cap="flat" cmpd="sng">
            <a:solidFill>
              <a:srgbClr val="E4B05C"/>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pic>
        <p:nvPicPr>
          <p:cNvPr id="332" name="Google Shape;332;p24" descr="Picture 26"/>
          <p:cNvPicPr preferRelativeResize="0"/>
          <p:nvPr/>
        </p:nvPicPr>
        <p:blipFill rotWithShape="1">
          <a:blip r:embed="rId3">
            <a:alphaModFix/>
          </a:blip>
          <a:srcRect/>
          <a:stretch/>
        </p:blipFill>
        <p:spPr>
          <a:xfrm>
            <a:off x="7300458" y="1324174"/>
            <a:ext cx="442672" cy="801388"/>
          </a:xfrm>
          <a:prstGeom prst="rect">
            <a:avLst/>
          </a:prstGeom>
          <a:noFill/>
          <a:ln>
            <a:noFill/>
          </a:ln>
        </p:spPr>
      </p:pic>
      <p:pic>
        <p:nvPicPr>
          <p:cNvPr id="333" name="Google Shape;333;p24" descr="Picture 31"/>
          <p:cNvPicPr preferRelativeResize="0"/>
          <p:nvPr/>
        </p:nvPicPr>
        <p:blipFill rotWithShape="1">
          <a:blip r:embed="rId4">
            <a:alphaModFix/>
          </a:blip>
          <a:srcRect/>
          <a:stretch/>
        </p:blipFill>
        <p:spPr>
          <a:xfrm>
            <a:off x="387619" y="6233886"/>
            <a:ext cx="2011617" cy="3812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500"/>
                                        <p:tgtEl>
                                          <p:spTgt spid="3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2"/>
                                        </p:tgtEl>
                                        <p:attrNameLst>
                                          <p:attrName>style.visibility</p:attrName>
                                        </p:attrNameLst>
                                      </p:cBhvr>
                                      <p:to>
                                        <p:strVal val="visible"/>
                                      </p:to>
                                    </p:set>
                                    <p:animEffect transition="in" filter="fade">
                                      <p:cBhvr>
                                        <p:cTn id="11" dur="1000"/>
                                        <p:tgtEl>
                                          <p:spTgt spid="33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26"/>
                                        </p:tgtEl>
                                        <p:attrNameLst>
                                          <p:attrName>style.visibility</p:attrName>
                                        </p:attrNameLst>
                                      </p:cBhvr>
                                      <p:to>
                                        <p:strVal val="visible"/>
                                      </p:to>
                                    </p:set>
                                    <p:animEffect transition="in" filter="fade">
                                      <p:cBhvr>
                                        <p:cTn id="15" dur="2000"/>
                                        <p:tgtEl>
                                          <p:spTgt spid="326"/>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315"/>
                                        </p:tgtEl>
                                        <p:attrNameLst>
                                          <p:attrName>style.visibility</p:attrName>
                                        </p:attrNameLst>
                                      </p:cBhvr>
                                      <p:to>
                                        <p:strVal val="visible"/>
                                      </p:to>
                                    </p:set>
                                    <p:animEffect transition="in" filter="fade">
                                      <p:cBhvr>
                                        <p:cTn id="19" dur="1000"/>
                                        <p:tgtEl>
                                          <p:spTgt spid="315"/>
                                        </p:tgtEl>
                                      </p:cBhvr>
                                    </p:animEffect>
                                  </p:childTnLst>
                                </p:cTn>
                              </p:par>
                            </p:childTnLst>
                          </p:cTn>
                        </p:par>
                        <p:par>
                          <p:cTn id="20" fill="hold">
                            <p:stCondLst>
                              <p:cond delay="4500"/>
                            </p:stCondLst>
                            <p:childTnLst>
                              <p:par>
                                <p:cTn id="21" presetID="10" presetClass="entr" presetSubtype="0" fill="hold" nodeType="afterEffect">
                                  <p:stCondLst>
                                    <p:cond delay="0"/>
                                  </p:stCondLst>
                                  <p:childTnLst>
                                    <p:set>
                                      <p:cBhvr>
                                        <p:cTn id="22" dur="1" fill="hold">
                                          <p:stCondLst>
                                            <p:cond delay="0"/>
                                          </p:stCondLst>
                                        </p:cTn>
                                        <p:tgtEl>
                                          <p:spTgt spid="318"/>
                                        </p:tgtEl>
                                        <p:attrNameLst>
                                          <p:attrName>style.visibility</p:attrName>
                                        </p:attrNameLst>
                                      </p:cBhvr>
                                      <p:to>
                                        <p:strVal val="visible"/>
                                      </p:to>
                                    </p:set>
                                    <p:animEffect transition="in" filter="fade">
                                      <p:cBhvr>
                                        <p:cTn id="23" dur="1000"/>
                                        <p:tgtEl>
                                          <p:spTgt spid="318"/>
                                        </p:tgtEl>
                                      </p:cBhvr>
                                    </p:animEffect>
                                  </p:childTnLst>
                                </p:cTn>
                              </p:par>
                            </p:childTnLst>
                          </p:cTn>
                        </p:par>
                        <p:par>
                          <p:cTn id="24" fill="hold">
                            <p:stCondLst>
                              <p:cond delay="5500"/>
                            </p:stCondLst>
                            <p:childTnLst>
                              <p:par>
                                <p:cTn id="25" presetID="10" presetClass="entr" presetSubtype="0" fill="hold" nodeType="afterEffect">
                                  <p:stCondLst>
                                    <p:cond delay="0"/>
                                  </p:stCondLst>
                                  <p:childTnLst>
                                    <p:set>
                                      <p:cBhvr>
                                        <p:cTn id="26" dur="1" fill="hold">
                                          <p:stCondLst>
                                            <p:cond delay="0"/>
                                          </p:stCondLst>
                                        </p:cTn>
                                        <p:tgtEl>
                                          <p:spTgt spid="317"/>
                                        </p:tgtEl>
                                        <p:attrNameLst>
                                          <p:attrName>style.visibility</p:attrName>
                                        </p:attrNameLst>
                                      </p:cBhvr>
                                      <p:to>
                                        <p:strVal val="visible"/>
                                      </p:to>
                                    </p:set>
                                    <p:animEffect transition="in" filter="fade">
                                      <p:cBhvr>
                                        <p:cTn id="27" dur="1000"/>
                                        <p:tgtEl>
                                          <p:spTgt spid="317"/>
                                        </p:tgtEl>
                                      </p:cBhvr>
                                    </p:animEffect>
                                  </p:childTnLst>
                                </p:cTn>
                              </p:par>
                            </p:childTnLst>
                          </p:cTn>
                        </p:par>
                        <p:par>
                          <p:cTn id="28" fill="hold">
                            <p:stCondLst>
                              <p:cond delay="6500"/>
                            </p:stCondLst>
                            <p:childTnLst>
                              <p:par>
                                <p:cTn id="29" presetID="10" presetClass="entr" presetSubtype="0" fill="hold" nodeType="afterEffect">
                                  <p:stCondLst>
                                    <p:cond delay="0"/>
                                  </p:stCondLst>
                                  <p:childTnLst>
                                    <p:set>
                                      <p:cBhvr>
                                        <p:cTn id="30" dur="1" fill="hold">
                                          <p:stCondLst>
                                            <p:cond delay="0"/>
                                          </p:stCondLst>
                                        </p:cTn>
                                        <p:tgtEl>
                                          <p:spTgt spid="316"/>
                                        </p:tgtEl>
                                        <p:attrNameLst>
                                          <p:attrName>style.visibility</p:attrName>
                                        </p:attrNameLst>
                                      </p:cBhvr>
                                      <p:to>
                                        <p:strVal val="visible"/>
                                      </p:to>
                                    </p:set>
                                    <p:animEffect transition="in" filter="fade">
                                      <p:cBhvr>
                                        <p:cTn id="31" dur="1000"/>
                                        <p:tgtEl>
                                          <p:spTgt spid="316"/>
                                        </p:tgtEl>
                                      </p:cBhvr>
                                    </p:animEffect>
                                  </p:childTnLst>
                                </p:cTn>
                              </p:par>
                            </p:childTnLst>
                          </p:cTn>
                        </p:par>
                        <p:par>
                          <p:cTn id="32" fill="hold">
                            <p:stCondLst>
                              <p:cond delay="7500"/>
                            </p:stCondLst>
                            <p:childTnLst>
                              <p:par>
                                <p:cTn id="33" presetID="10" presetClass="entr" presetSubtype="0" fill="hold" nodeType="afterEffect">
                                  <p:stCondLst>
                                    <p:cond delay="0"/>
                                  </p:stCondLst>
                                  <p:childTnLst>
                                    <p:set>
                                      <p:cBhvr>
                                        <p:cTn id="34" dur="1" fill="hold">
                                          <p:stCondLst>
                                            <p:cond delay="0"/>
                                          </p:stCondLst>
                                        </p:cTn>
                                        <p:tgtEl>
                                          <p:spTgt spid="314"/>
                                        </p:tgtEl>
                                        <p:attrNameLst>
                                          <p:attrName>style.visibility</p:attrName>
                                        </p:attrNameLst>
                                      </p:cBhvr>
                                      <p:to>
                                        <p:strVal val="visible"/>
                                      </p:to>
                                    </p:set>
                                    <p:animEffect transition="in" filter="fade">
                                      <p:cBhvr>
                                        <p:cTn id="35" dur="1000"/>
                                        <p:tgtEl>
                                          <p:spTgt spid="314"/>
                                        </p:tgtEl>
                                      </p:cBhvr>
                                    </p:animEffect>
                                  </p:childTnLst>
                                </p:cTn>
                              </p:par>
                            </p:childTnLst>
                          </p:cTn>
                        </p:par>
                        <p:par>
                          <p:cTn id="36" fill="hold">
                            <p:stCondLst>
                              <p:cond delay="8500"/>
                            </p:stCondLst>
                            <p:childTnLst>
                              <p:par>
                                <p:cTn id="37" presetID="10" presetClass="entr" presetSubtype="0" fill="hold" nodeType="afterEffect">
                                  <p:stCondLst>
                                    <p:cond delay="0"/>
                                  </p:stCondLst>
                                  <p:childTnLst>
                                    <p:set>
                                      <p:cBhvr>
                                        <p:cTn id="38" dur="1" fill="hold">
                                          <p:stCondLst>
                                            <p:cond delay="0"/>
                                          </p:stCondLst>
                                        </p:cTn>
                                        <p:tgtEl>
                                          <p:spTgt spid="313"/>
                                        </p:tgtEl>
                                        <p:attrNameLst>
                                          <p:attrName>style.visibility</p:attrName>
                                        </p:attrNameLst>
                                      </p:cBhvr>
                                      <p:to>
                                        <p:strVal val="visible"/>
                                      </p:to>
                                    </p:set>
                                    <p:animEffect transition="in" filter="fade">
                                      <p:cBhvr>
                                        <p:cTn id="39" dur="10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6AE86"/>
        </a:solidFill>
        <a:effectLst/>
      </p:bgPr>
    </p:bg>
    <p:spTree>
      <p:nvGrpSpPr>
        <p:cNvPr id="1" name="Shape 337"/>
        <p:cNvGrpSpPr/>
        <p:nvPr/>
      </p:nvGrpSpPr>
      <p:grpSpPr>
        <a:xfrm>
          <a:off x="0" y="0"/>
          <a:ext cx="0" cy="0"/>
          <a:chOff x="0" y="0"/>
          <a:chExt cx="0" cy="0"/>
        </a:xfrm>
      </p:grpSpPr>
      <p:grpSp>
        <p:nvGrpSpPr>
          <p:cNvPr id="338" name="Google Shape;338;p25"/>
          <p:cNvGrpSpPr/>
          <p:nvPr/>
        </p:nvGrpSpPr>
        <p:grpSpPr>
          <a:xfrm>
            <a:off x="45720" y="2693431"/>
            <a:ext cx="9052562" cy="1343899"/>
            <a:chOff x="0" y="0"/>
            <a:chExt cx="9052561" cy="1343897"/>
          </a:xfrm>
        </p:grpSpPr>
        <p:sp>
          <p:nvSpPr>
            <p:cNvPr id="339" name="Google Shape;339;p25"/>
            <p:cNvSpPr txBox="1"/>
            <p:nvPr/>
          </p:nvSpPr>
          <p:spPr>
            <a:xfrm>
              <a:off x="0" y="0"/>
              <a:ext cx="9052561" cy="73914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FFFFFF"/>
                </a:buClr>
                <a:buSzPts val="3600"/>
                <a:buFont typeface="Arial Black"/>
                <a:buNone/>
              </a:pPr>
              <a:r>
                <a:rPr lang="en-US" sz="3600" b="0" i="0" u="none" strike="noStrike" cap="none">
                  <a:solidFill>
                    <a:srgbClr val="FFFFFF"/>
                  </a:solidFill>
                  <a:latin typeface="Arial Black"/>
                  <a:ea typeface="Arial Black"/>
                  <a:cs typeface="Arial Black"/>
                  <a:sym typeface="Arial Black"/>
                </a:rPr>
                <a:t>THE SOLUTION TO FEGLI</a:t>
              </a:r>
              <a:endParaRPr sz="1400" b="0" i="0" u="none" strike="noStrike" cap="none">
                <a:solidFill>
                  <a:srgbClr val="000000"/>
                </a:solidFill>
                <a:latin typeface="Arial"/>
                <a:ea typeface="Arial"/>
                <a:cs typeface="Arial"/>
                <a:sym typeface="Arial"/>
              </a:endParaRPr>
            </a:p>
          </p:txBody>
        </p:sp>
        <p:sp>
          <p:nvSpPr>
            <p:cNvPr id="340" name="Google Shape;340;p25"/>
            <p:cNvSpPr/>
            <p:nvPr/>
          </p:nvSpPr>
          <p:spPr>
            <a:xfrm>
              <a:off x="3640455" y="1275315"/>
              <a:ext cx="342901" cy="68581"/>
            </a:xfrm>
            <a:prstGeom prst="rect">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41" name="Google Shape;341;p25"/>
            <p:cNvSpPr/>
            <p:nvPr/>
          </p:nvSpPr>
          <p:spPr>
            <a:xfrm>
              <a:off x="3997643" y="1275315"/>
              <a:ext cx="342901" cy="68581"/>
            </a:xfrm>
            <a:prstGeom prst="rect">
              <a:avLst/>
            </a:prstGeom>
            <a:solidFill>
              <a:srgbClr val="D3555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42" name="Google Shape;342;p25"/>
            <p:cNvSpPr/>
            <p:nvPr/>
          </p:nvSpPr>
          <p:spPr>
            <a:xfrm>
              <a:off x="4354830" y="1275315"/>
              <a:ext cx="342901" cy="685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43" name="Google Shape;343;p25"/>
            <p:cNvSpPr/>
            <p:nvPr/>
          </p:nvSpPr>
          <p:spPr>
            <a:xfrm>
              <a:off x="4712018" y="1275316"/>
              <a:ext cx="342901" cy="68581"/>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44" name="Google Shape;344;p25"/>
            <p:cNvSpPr/>
            <p:nvPr/>
          </p:nvSpPr>
          <p:spPr>
            <a:xfrm>
              <a:off x="5069204" y="1275315"/>
              <a:ext cx="342901" cy="68581"/>
            </a:xfrm>
            <a:prstGeom prst="rect">
              <a:avLst/>
            </a:prstGeom>
            <a:solidFill>
              <a:srgbClr val="E4B0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sp>
        <p:nvSpPr>
          <p:cNvPr id="345" name="Google Shape;345;p25"/>
          <p:cNvSpPr txBox="1"/>
          <p:nvPr/>
        </p:nvSpPr>
        <p:spPr>
          <a:xfrm>
            <a:off x="2174100" y="3244333"/>
            <a:ext cx="4795799" cy="739141"/>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FFFFFF"/>
              </a:buClr>
              <a:buSzPts val="3600"/>
              <a:buFont typeface="Arial Black"/>
              <a:buNone/>
            </a:pPr>
            <a:r>
              <a:rPr lang="en-US" sz="3600" b="0" i="0" u="none" strike="noStrike" cap="none">
                <a:solidFill>
                  <a:srgbClr val="FFFFFF"/>
                </a:solidFill>
                <a:latin typeface="Arial Black"/>
                <a:ea typeface="Arial Black"/>
                <a:cs typeface="Arial Black"/>
                <a:sym typeface="Arial Black"/>
              </a:rPr>
              <a:t>Union Member Life</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grpSp>
        <p:nvGrpSpPr>
          <p:cNvPr id="350" name="Google Shape;350;p26"/>
          <p:cNvGrpSpPr/>
          <p:nvPr/>
        </p:nvGrpSpPr>
        <p:grpSpPr>
          <a:xfrm>
            <a:off x="887279" y="989389"/>
            <a:ext cx="4695812" cy="923799"/>
            <a:chOff x="0" y="0"/>
            <a:chExt cx="4695811" cy="923797"/>
          </a:xfrm>
        </p:grpSpPr>
        <p:sp>
          <p:nvSpPr>
            <p:cNvPr id="351" name="Google Shape;351;p26"/>
            <p:cNvSpPr txBox="1"/>
            <p:nvPr/>
          </p:nvSpPr>
          <p:spPr>
            <a:xfrm>
              <a:off x="0" y="0"/>
              <a:ext cx="4695811" cy="51054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64848"/>
                </a:buClr>
                <a:buSzPts val="2400"/>
                <a:buFont typeface="Arial Black"/>
                <a:buNone/>
              </a:pPr>
              <a:r>
                <a:rPr lang="en-US" sz="2400" b="0" i="0" u="none" strike="noStrike" cap="none">
                  <a:solidFill>
                    <a:srgbClr val="364848"/>
                  </a:solidFill>
                  <a:latin typeface="Arial Black"/>
                  <a:ea typeface="Arial Black"/>
                  <a:cs typeface="Arial Black"/>
                  <a:sym typeface="Arial Black"/>
                </a:rPr>
                <a:t>THE SOLUTION TO FEGLI</a:t>
              </a:r>
              <a:endParaRPr sz="1400" b="0" i="0" u="none" strike="noStrike" cap="none">
                <a:solidFill>
                  <a:srgbClr val="000000"/>
                </a:solidFill>
                <a:latin typeface="Arial"/>
                <a:ea typeface="Arial"/>
                <a:cs typeface="Arial"/>
                <a:sym typeface="Arial"/>
              </a:endParaRPr>
            </a:p>
          </p:txBody>
        </p:sp>
        <p:sp>
          <p:nvSpPr>
            <p:cNvPr id="352" name="Google Shape;352;p26"/>
            <p:cNvSpPr/>
            <p:nvPr/>
          </p:nvSpPr>
          <p:spPr>
            <a:xfrm>
              <a:off x="22143" y="855216"/>
              <a:ext cx="342901" cy="68581"/>
            </a:xfrm>
            <a:prstGeom prst="rect">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53" name="Google Shape;353;p26"/>
            <p:cNvSpPr/>
            <p:nvPr/>
          </p:nvSpPr>
          <p:spPr>
            <a:xfrm>
              <a:off x="379331" y="855216"/>
              <a:ext cx="342901" cy="68581"/>
            </a:xfrm>
            <a:prstGeom prst="rect">
              <a:avLst/>
            </a:prstGeom>
            <a:solidFill>
              <a:srgbClr val="D3555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54" name="Google Shape;354;p26"/>
            <p:cNvSpPr/>
            <p:nvPr/>
          </p:nvSpPr>
          <p:spPr>
            <a:xfrm>
              <a:off x="736518" y="855216"/>
              <a:ext cx="342901" cy="685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55" name="Google Shape;355;p26"/>
            <p:cNvSpPr/>
            <p:nvPr/>
          </p:nvSpPr>
          <p:spPr>
            <a:xfrm>
              <a:off x="1093706" y="855216"/>
              <a:ext cx="342901" cy="68581"/>
            </a:xfrm>
            <a:prstGeom prst="rect">
              <a:avLst/>
            </a:prstGeom>
            <a:solidFill>
              <a:srgbClr val="E4B0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56" name="Google Shape;356;p26"/>
            <p:cNvSpPr/>
            <p:nvPr/>
          </p:nvSpPr>
          <p:spPr>
            <a:xfrm>
              <a:off x="1450893" y="855216"/>
              <a:ext cx="342901" cy="68581"/>
            </a:xfrm>
            <a:prstGeom prst="rect">
              <a:avLst/>
            </a:prstGeom>
            <a:solidFill>
              <a:srgbClr val="46AE8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sp>
        <p:nvSpPr>
          <p:cNvPr id="357" name="Google Shape;357;p26"/>
          <p:cNvSpPr txBox="1"/>
          <p:nvPr/>
        </p:nvSpPr>
        <p:spPr>
          <a:xfrm>
            <a:off x="974406" y="2170972"/>
            <a:ext cx="6774046" cy="3285194"/>
          </a:xfrm>
          <a:prstGeom prst="rect">
            <a:avLst/>
          </a:prstGeom>
          <a:noFill/>
          <a:ln>
            <a:noFill/>
          </a:ln>
        </p:spPr>
        <p:txBody>
          <a:bodyPr spcFirstLastPara="1" wrap="square" lIns="45700" tIns="45700" rIns="45700" bIns="45700" anchor="t" anchorCtr="0">
            <a:noAutofit/>
          </a:bodyPr>
          <a:lstStyle/>
          <a:p>
            <a:pPr marL="285750" marR="0" lvl="0" indent="-285750" algn="l" rtl="0">
              <a:lnSpc>
                <a:spcPct val="100000"/>
              </a:lnSpc>
              <a:spcBef>
                <a:spcPts val="0"/>
              </a:spcBef>
              <a:spcAft>
                <a:spcPts val="0"/>
              </a:spcAft>
              <a:buClr>
                <a:srgbClr val="165864"/>
              </a:buClr>
              <a:buSzPts val="1600"/>
              <a:buFont typeface="Arial"/>
              <a:buChar char="▪"/>
            </a:pPr>
            <a:r>
              <a:rPr lang="en-US" sz="1600" b="0" i="0" u="none" strike="noStrike" cap="none">
                <a:solidFill>
                  <a:srgbClr val="165864"/>
                </a:solidFill>
                <a:latin typeface="Arial"/>
                <a:ea typeface="Arial"/>
                <a:cs typeface="Arial"/>
                <a:sym typeface="Arial"/>
              </a:rPr>
              <a:t>Available for all AFGE Members including those age 50 and older</a:t>
            </a:r>
            <a:endParaRPr sz="2000" b="0" i="0" u="none" strike="noStrike" cap="none">
              <a:solidFill>
                <a:srgbClr val="008000"/>
              </a:solidFill>
              <a:latin typeface="Arial"/>
              <a:ea typeface="Arial"/>
              <a:cs typeface="Arial"/>
              <a:sym typeface="Arial"/>
            </a:endParaRPr>
          </a:p>
          <a:p>
            <a:pPr marL="285750" marR="0" lvl="0" indent="-158750" algn="l" rtl="0">
              <a:lnSpc>
                <a:spcPct val="100000"/>
              </a:lnSpc>
              <a:spcBef>
                <a:spcPts val="0"/>
              </a:spcBef>
              <a:spcAft>
                <a:spcPts val="0"/>
              </a:spcAft>
              <a:buClr>
                <a:srgbClr val="165864"/>
              </a:buClr>
              <a:buSzPts val="2000"/>
              <a:buFont typeface="Arial"/>
              <a:buNone/>
            </a:pPr>
            <a:endParaRPr sz="2000" b="0" i="0" u="none" strike="noStrike" cap="none">
              <a:solidFill>
                <a:srgbClr val="008000"/>
              </a:solidFill>
              <a:latin typeface="Arial"/>
              <a:ea typeface="Arial"/>
              <a:cs typeface="Arial"/>
              <a:sym typeface="Arial"/>
            </a:endParaRPr>
          </a:p>
          <a:p>
            <a:pPr marL="285750" marR="0" lvl="0" indent="-285750" algn="l" rtl="0">
              <a:lnSpc>
                <a:spcPct val="100000"/>
              </a:lnSpc>
              <a:spcBef>
                <a:spcPts val="0"/>
              </a:spcBef>
              <a:spcAft>
                <a:spcPts val="0"/>
              </a:spcAft>
              <a:buClr>
                <a:srgbClr val="165864"/>
              </a:buClr>
              <a:buSzPts val="1600"/>
              <a:buFont typeface="Arial"/>
              <a:buChar char="▪"/>
            </a:pPr>
            <a:r>
              <a:rPr lang="en-US" sz="1600" b="0" i="0" u="none" strike="noStrike" cap="none">
                <a:solidFill>
                  <a:srgbClr val="165864"/>
                </a:solidFill>
                <a:latin typeface="Arial"/>
                <a:ea typeface="Arial"/>
                <a:cs typeface="Arial"/>
                <a:sym typeface="Arial"/>
              </a:rPr>
              <a:t>No increased premium</a:t>
            </a:r>
            <a:endParaRPr sz="2000" b="0" i="0" u="none" strike="noStrike" cap="none">
              <a:solidFill>
                <a:srgbClr val="008000"/>
              </a:solidFill>
              <a:latin typeface="Arial"/>
              <a:ea typeface="Arial"/>
              <a:cs typeface="Arial"/>
              <a:sym typeface="Arial"/>
            </a:endParaRPr>
          </a:p>
          <a:p>
            <a:pPr marL="285750" marR="0" lvl="0" indent="-158750" algn="l" rtl="0">
              <a:lnSpc>
                <a:spcPct val="100000"/>
              </a:lnSpc>
              <a:spcBef>
                <a:spcPts val="0"/>
              </a:spcBef>
              <a:spcAft>
                <a:spcPts val="0"/>
              </a:spcAft>
              <a:buClr>
                <a:srgbClr val="165864"/>
              </a:buClr>
              <a:buSzPts val="2000"/>
              <a:buFont typeface="Arial"/>
              <a:buNone/>
            </a:pPr>
            <a:endParaRPr sz="2000" b="0" i="0" u="none" strike="noStrike" cap="none">
              <a:solidFill>
                <a:srgbClr val="008000"/>
              </a:solidFill>
              <a:latin typeface="Arial"/>
              <a:ea typeface="Arial"/>
              <a:cs typeface="Arial"/>
              <a:sym typeface="Arial"/>
            </a:endParaRPr>
          </a:p>
          <a:p>
            <a:pPr marL="285750" marR="0" lvl="0" indent="-285750" algn="l" rtl="0">
              <a:lnSpc>
                <a:spcPct val="100000"/>
              </a:lnSpc>
              <a:spcBef>
                <a:spcPts val="0"/>
              </a:spcBef>
              <a:spcAft>
                <a:spcPts val="0"/>
              </a:spcAft>
              <a:buClr>
                <a:srgbClr val="165864"/>
              </a:buClr>
              <a:buSzPts val="1600"/>
              <a:buFont typeface="Arial"/>
              <a:buChar char="▪"/>
            </a:pPr>
            <a:r>
              <a:rPr lang="en-US" sz="1600" b="0" i="0" u="none" strike="noStrike" cap="none">
                <a:solidFill>
                  <a:srgbClr val="165864"/>
                </a:solidFill>
                <a:latin typeface="Arial"/>
                <a:ea typeface="Arial"/>
                <a:cs typeface="Arial"/>
                <a:sym typeface="Arial"/>
              </a:rPr>
              <a:t>Coverage to age 100</a:t>
            </a:r>
            <a:endParaRPr sz="2000" b="0" i="0" u="none" strike="noStrike" cap="none">
              <a:solidFill>
                <a:srgbClr val="008000"/>
              </a:solidFill>
              <a:latin typeface="Arial"/>
              <a:ea typeface="Arial"/>
              <a:cs typeface="Arial"/>
              <a:sym typeface="Arial"/>
            </a:endParaRPr>
          </a:p>
          <a:p>
            <a:pPr marL="285750" marR="0" lvl="0" indent="-158750" algn="l" rtl="0">
              <a:lnSpc>
                <a:spcPct val="100000"/>
              </a:lnSpc>
              <a:spcBef>
                <a:spcPts val="0"/>
              </a:spcBef>
              <a:spcAft>
                <a:spcPts val="0"/>
              </a:spcAft>
              <a:buClr>
                <a:srgbClr val="165864"/>
              </a:buClr>
              <a:buSzPts val="2000"/>
              <a:buFont typeface="Arial"/>
              <a:buNone/>
            </a:pPr>
            <a:endParaRPr sz="2000" b="0" i="0" u="none" strike="noStrike" cap="none">
              <a:solidFill>
                <a:srgbClr val="008000"/>
              </a:solidFill>
              <a:latin typeface="Arial"/>
              <a:ea typeface="Arial"/>
              <a:cs typeface="Arial"/>
              <a:sym typeface="Arial"/>
            </a:endParaRPr>
          </a:p>
          <a:p>
            <a:pPr marL="285750" marR="0" lvl="0" indent="-285750" algn="l" rtl="0">
              <a:lnSpc>
                <a:spcPct val="100000"/>
              </a:lnSpc>
              <a:spcBef>
                <a:spcPts val="0"/>
              </a:spcBef>
              <a:spcAft>
                <a:spcPts val="0"/>
              </a:spcAft>
              <a:buClr>
                <a:srgbClr val="165864"/>
              </a:buClr>
              <a:buSzPts val="1600"/>
              <a:buFont typeface="Arial"/>
              <a:buChar char="▪"/>
            </a:pPr>
            <a:r>
              <a:rPr lang="en-US" sz="1600" b="0" i="0" u="none" strike="noStrike" cap="none">
                <a:solidFill>
                  <a:srgbClr val="165864"/>
                </a:solidFill>
                <a:latin typeface="Arial"/>
                <a:ea typeface="Arial"/>
                <a:cs typeface="Arial"/>
                <a:sym typeface="Arial"/>
              </a:rPr>
              <a:t>Individual policy that is portable (if you change jobs it goes with you)</a:t>
            </a:r>
            <a:endParaRPr sz="2000" b="0" i="0" u="none" strike="noStrike" cap="none">
              <a:solidFill>
                <a:srgbClr val="008000"/>
              </a:solidFill>
              <a:latin typeface="Arial"/>
              <a:ea typeface="Arial"/>
              <a:cs typeface="Arial"/>
              <a:sym typeface="Arial"/>
            </a:endParaRPr>
          </a:p>
          <a:p>
            <a:pPr marL="285750" marR="0" lvl="0" indent="-158750" algn="l" rtl="0">
              <a:lnSpc>
                <a:spcPct val="100000"/>
              </a:lnSpc>
              <a:spcBef>
                <a:spcPts val="0"/>
              </a:spcBef>
              <a:spcAft>
                <a:spcPts val="0"/>
              </a:spcAft>
              <a:buClr>
                <a:srgbClr val="165864"/>
              </a:buClr>
              <a:buSzPts val="2000"/>
              <a:buFont typeface="Arial"/>
              <a:buNone/>
            </a:pPr>
            <a:endParaRPr sz="2000" b="0" i="0" u="none" strike="noStrike" cap="none">
              <a:solidFill>
                <a:srgbClr val="008000"/>
              </a:solidFill>
              <a:latin typeface="Arial"/>
              <a:ea typeface="Arial"/>
              <a:cs typeface="Arial"/>
              <a:sym typeface="Arial"/>
            </a:endParaRPr>
          </a:p>
          <a:p>
            <a:pPr marL="285750" marR="0" lvl="0" indent="-285750" algn="l" rtl="0">
              <a:lnSpc>
                <a:spcPct val="100000"/>
              </a:lnSpc>
              <a:spcBef>
                <a:spcPts val="0"/>
              </a:spcBef>
              <a:spcAft>
                <a:spcPts val="0"/>
              </a:spcAft>
              <a:buClr>
                <a:srgbClr val="165864"/>
              </a:buClr>
              <a:buSzPts val="1600"/>
              <a:buFont typeface="Arial"/>
              <a:buChar char="▪"/>
            </a:pPr>
            <a:r>
              <a:rPr lang="en-US" sz="1600" b="0" i="0" u="none" strike="noStrike" cap="none">
                <a:solidFill>
                  <a:srgbClr val="165864"/>
                </a:solidFill>
                <a:latin typeface="Arial"/>
                <a:ea typeface="Arial"/>
                <a:cs typeface="Arial"/>
                <a:sym typeface="Arial"/>
              </a:rPr>
              <a:t>Builds Cash Value</a:t>
            </a:r>
            <a:endParaRPr sz="2000" b="0" i="0" u="none" strike="noStrike" cap="none">
              <a:solidFill>
                <a:srgbClr val="008000"/>
              </a:solidFill>
              <a:latin typeface="Arial"/>
              <a:ea typeface="Arial"/>
              <a:cs typeface="Arial"/>
              <a:sym typeface="Arial"/>
            </a:endParaRPr>
          </a:p>
          <a:p>
            <a:pPr marL="285750" marR="0" lvl="0" indent="-158750" algn="l" rtl="0">
              <a:lnSpc>
                <a:spcPct val="100000"/>
              </a:lnSpc>
              <a:spcBef>
                <a:spcPts val="0"/>
              </a:spcBef>
              <a:spcAft>
                <a:spcPts val="0"/>
              </a:spcAft>
              <a:buClr>
                <a:srgbClr val="165864"/>
              </a:buClr>
              <a:buSzPts val="2000"/>
              <a:buFont typeface="Arial"/>
              <a:buNone/>
            </a:pPr>
            <a:endParaRPr sz="2000" b="0" i="0" u="none" strike="noStrike" cap="none">
              <a:solidFill>
                <a:srgbClr val="008000"/>
              </a:solidFill>
              <a:latin typeface="Arial"/>
              <a:ea typeface="Arial"/>
              <a:cs typeface="Arial"/>
              <a:sym typeface="Arial"/>
            </a:endParaRPr>
          </a:p>
          <a:p>
            <a:pPr marL="285750" marR="0" lvl="0" indent="-285750" algn="l" rtl="0">
              <a:lnSpc>
                <a:spcPct val="100000"/>
              </a:lnSpc>
              <a:spcBef>
                <a:spcPts val="0"/>
              </a:spcBef>
              <a:spcAft>
                <a:spcPts val="0"/>
              </a:spcAft>
              <a:buClr>
                <a:srgbClr val="165864"/>
              </a:buClr>
              <a:buSzPts val="1600"/>
              <a:buFont typeface="Arial"/>
              <a:buChar char="▪"/>
            </a:pPr>
            <a:r>
              <a:rPr lang="en-US" sz="1600" b="0" i="0" u="none" strike="noStrike" cap="none">
                <a:solidFill>
                  <a:srgbClr val="165864"/>
                </a:solidFill>
                <a:latin typeface="Arial"/>
                <a:ea typeface="Arial"/>
                <a:cs typeface="Arial"/>
                <a:sym typeface="Arial"/>
              </a:rPr>
              <a:t>Take it into retirement</a:t>
            </a:r>
            <a:br>
              <a:rPr lang="en-US" sz="1600" b="0" i="0" u="none" strike="noStrike" cap="none">
                <a:solidFill>
                  <a:srgbClr val="165864"/>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65864"/>
              </a:buClr>
              <a:buSzPts val="1600"/>
              <a:buFont typeface="Arial"/>
              <a:buChar char="▪"/>
            </a:pPr>
            <a:r>
              <a:rPr lang="en-US" sz="1600" b="0" i="0" u="none" strike="noStrike" cap="none">
                <a:solidFill>
                  <a:srgbClr val="165864"/>
                </a:solidFill>
                <a:latin typeface="Arial"/>
                <a:ea typeface="Arial"/>
                <a:cs typeface="Arial"/>
                <a:sym typeface="Arial"/>
              </a:rPr>
              <a:t>Save the equivalent of your annual salary with Union Member Life</a:t>
            </a:r>
            <a:endParaRPr sz="2000" b="0" i="0" u="none" strike="noStrike" cap="none">
              <a:solidFill>
                <a:srgbClr val="008000"/>
              </a:solidFill>
              <a:latin typeface="Arial"/>
              <a:ea typeface="Arial"/>
              <a:cs typeface="Arial"/>
              <a:sym typeface="Arial"/>
            </a:endParaRPr>
          </a:p>
        </p:txBody>
      </p:sp>
      <p:sp>
        <p:nvSpPr>
          <p:cNvPr id="358" name="Google Shape;358;p26"/>
          <p:cNvSpPr/>
          <p:nvPr/>
        </p:nvSpPr>
        <p:spPr>
          <a:xfrm>
            <a:off x="0" y="6064272"/>
            <a:ext cx="9144000" cy="801244"/>
          </a:xfrm>
          <a:prstGeom prst="rect">
            <a:avLst/>
          </a:prstGeom>
          <a:solidFill>
            <a:srgbClr val="C0C0C0"/>
          </a:solidFill>
          <a:ln>
            <a:noFill/>
          </a:ln>
          <a:effectLst>
            <a:outerShdw blurRad="38100" dist="23000" dir="5400000" rotWithShape="0">
              <a:srgbClr val="000000">
                <a:alpha val="3450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
        <p:nvSpPr>
          <p:cNvPr id="359" name="Google Shape;359;p26"/>
          <p:cNvSpPr txBox="1"/>
          <p:nvPr/>
        </p:nvSpPr>
        <p:spPr>
          <a:xfrm>
            <a:off x="548075" y="6224663"/>
            <a:ext cx="7853521" cy="438221"/>
          </a:xfrm>
          <a:prstGeom prst="rect">
            <a:avLst/>
          </a:prstGeom>
          <a:noFill/>
          <a:ln>
            <a:noFill/>
          </a:ln>
        </p:spPr>
        <p:txBody>
          <a:bodyPr spcFirstLastPara="1" wrap="square" lIns="45700" tIns="45700" rIns="45700" bIns="45700" anchor="t" anchorCtr="0">
            <a:noAutofit/>
          </a:bodyPr>
          <a:lstStyle/>
          <a:p>
            <a:pPr marL="0" marR="0" lvl="0" indent="0" algn="r" rtl="0">
              <a:lnSpc>
                <a:spcPct val="80000"/>
              </a:lnSpc>
              <a:spcBef>
                <a:spcPts val="0"/>
              </a:spcBef>
              <a:spcAft>
                <a:spcPts val="0"/>
              </a:spcAft>
              <a:buClr>
                <a:srgbClr val="FFFFFF"/>
              </a:buClr>
              <a:buSzPts val="1500"/>
              <a:buFont typeface="Arial"/>
              <a:buNone/>
            </a:pPr>
            <a:r>
              <a:rPr lang="en-US" sz="1500" b="1" i="0" u="none" strike="noStrike" cap="none">
                <a:solidFill>
                  <a:srgbClr val="FFFFFF"/>
                </a:solidFill>
                <a:latin typeface="Arial"/>
                <a:ea typeface="Arial"/>
                <a:cs typeface="Arial"/>
                <a:sym typeface="Arial"/>
              </a:rPr>
              <a:t>NEW EMPLOYEE </a:t>
            </a:r>
            <a:endParaRPr sz="2000" b="0" i="0" u="none" strike="noStrike" cap="none">
              <a:solidFill>
                <a:srgbClr val="008000"/>
              </a:solidFill>
              <a:latin typeface="Arial"/>
              <a:ea typeface="Arial"/>
              <a:cs typeface="Arial"/>
              <a:sym typeface="Arial"/>
            </a:endParaRPr>
          </a:p>
          <a:p>
            <a:pPr marL="0" marR="0" lvl="0" indent="0" algn="r" rtl="0">
              <a:lnSpc>
                <a:spcPct val="8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ORIENTATION</a:t>
            </a:r>
            <a:endParaRPr sz="1400" b="0" i="0" u="none" strike="noStrike" cap="none">
              <a:solidFill>
                <a:srgbClr val="000000"/>
              </a:solidFill>
              <a:latin typeface="Arial"/>
              <a:ea typeface="Arial"/>
              <a:cs typeface="Arial"/>
              <a:sym typeface="Arial"/>
            </a:endParaRPr>
          </a:p>
        </p:txBody>
      </p:sp>
      <p:sp>
        <p:nvSpPr>
          <p:cNvPr id="360" name="Google Shape;360;p26"/>
          <p:cNvSpPr/>
          <p:nvPr/>
        </p:nvSpPr>
        <p:spPr>
          <a:xfrm>
            <a:off x="8474040" y="6215117"/>
            <a:ext cx="381625" cy="381625"/>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61" name="Google Shape;361;p26"/>
          <p:cNvSpPr txBox="1">
            <a:spLocks noGrp="1"/>
          </p:cNvSpPr>
          <p:nvPr>
            <p:ph type="sldNum" idx="12"/>
          </p:nvPr>
        </p:nvSpPr>
        <p:spPr>
          <a:xfrm>
            <a:off x="8511806" y="6196695"/>
            <a:ext cx="301909" cy="2888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C0C0C0"/>
              </a:buClr>
              <a:buSzPts val="1400"/>
              <a:buFont typeface="Arial"/>
              <a:buNone/>
            </a:pPr>
            <a:fld id="{00000000-1234-1234-1234-123412341234}" type="slidenum">
              <a:rPr lang="en-US" sz="1400">
                <a:solidFill>
                  <a:srgbClr val="C0C0C0"/>
                </a:solidFill>
              </a:rPr>
              <a:t>16</a:t>
            </a:fld>
            <a:endParaRPr/>
          </a:p>
        </p:txBody>
      </p:sp>
      <p:pic>
        <p:nvPicPr>
          <p:cNvPr id="362" name="Google Shape;362;p26" descr="Picture 1"/>
          <p:cNvPicPr preferRelativeResize="0"/>
          <p:nvPr/>
        </p:nvPicPr>
        <p:blipFill rotWithShape="1">
          <a:blip r:embed="rId3">
            <a:alphaModFix/>
          </a:blip>
          <a:srcRect/>
          <a:stretch/>
        </p:blipFill>
        <p:spPr>
          <a:xfrm>
            <a:off x="6857641" y="746299"/>
            <a:ext cx="1424675" cy="1424675"/>
          </a:xfrm>
          <a:prstGeom prst="rect">
            <a:avLst/>
          </a:prstGeom>
          <a:noFill/>
          <a:ln>
            <a:noFill/>
          </a:ln>
        </p:spPr>
      </p:pic>
      <p:pic>
        <p:nvPicPr>
          <p:cNvPr id="363" name="Google Shape;363;p26" descr="Picture 15"/>
          <p:cNvPicPr preferRelativeResize="0"/>
          <p:nvPr/>
        </p:nvPicPr>
        <p:blipFill rotWithShape="1">
          <a:blip r:embed="rId4">
            <a:alphaModFix/>
          </a:blip>
          <a:srcRect/>
          <a:stretch/>
        </p:blipFill>
        <p:spPr>
          <a:xfrm>
            <a:off x="387619" y="6233886"/>
            <a:ext cx="2011617" cy="381218"/>
          </a:xfrm>
          <a:prstGeom prst="rect">
            <a:avLst/>
          </a:prstGeom>
          <a:noFill/>
          <a:ln>
            <a:noFill/>
          </a:ln>
        </p:spPr>
      </p:pic>
      <p:sp>
        <p:nvSpPr>
          <p:cNvPr id="364" name="Google Shape;364;p26"/>
          <p:cNvSpPr txBox="1"/>
          <p:nvPr/>
        </p:nvSpPr>
        <p:spPr>
          <a:xfrm>
            <a:off x="887278" y="1346381"/>
            <a:ext cx="3231913" cy="51054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64848"/>
              </a:buClr>
              <a:buSzPts val="2400"/>
              <a:buFont typeface="Arial Black"/>
              <a:buNone/>
            </a:pPr>
            <a:r>
              <a:rPr lang="en-US" sz="2400" b="0" i="0" u="none" strike="noStrike" cap="none">
                <a:solidFill>
                  <a:srgbClr val="364848"/>
                </a:solidFill>
                <a:latin typeface="Arial Black"/>
                <a:ea typeface="Arial Black"/>
                <a:cs typeface="Arial Black"/>
                <a:sym typeface="Arial Black"/>
              </a:rPr>
              <a:t>Union Member Life</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1000"/>
                                        <p:tgtEl>
                                          <p:spTgt spid="36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64"/>
                                        </p:tgtEl>
                                        <p:attrNameLst>
                                          <p:attrName>style.visibility</p:attrName>
                                        </p:attrNameLst>
                                      </p:cBhvr>
                                      <p:to>
                                        <p:strVal val="visible"/>
                                      </p:to>
                                    </p:set>
                                    <p:anim calcmode="lin" valueType="num">
                                      <p:cBhvr additive="base">
                                        <p:cTn id="11" dur="2000"/>
                                        <p:tgtEl>
                                          <p:spTgt spid="364"/>
                                        </p:tgtEl>
                                        <p:attrNameLst>
                                          <p:attrName>ppt_x</p:attrName>
                                        </p:attrNameLst>
                                      </p:cBhvr>
                                      <p:tavLst>
                                        <p:tav tm="0">
                                          <p:val>
                                            <p:strVal val="#ppt_x+1"/>
                                          </p:val>
                                        </p:tav>
                                        <p:tav tm="100000">
                                          <p:val>
                                            <p:strVal val="#ppt_x"/>
                                          </p:val>
                                        </p:tav>
                                      </p:tavLst>
                                    </p:anim>
                                  </p:childTnLst>
                                </p:cTn>
                              </p:par>
                            </p:childTnLst>
                          </p:cTn>
                        </p:par>
                        <p:par>
                          <p:cTn id="12" fill="hold">
                            <p:stCondLst>
                              <p:cond delay="3000"/>
                            </p:stCondLst>
                            <p:childTnLst>
                              <p:par>
                                <p:cTn id="13" presetID="2" presetClass="entr" presetSubtype="4" fill="hold" nodeType="afterEffect">
                                  <p:stCondLst>
                                    <p:cond delay="1000"/>
                                  </p:stCondLst>
                                  <p:childTnLst>
                                    <p:set>
                                      <p:cBhvr>
                                        <p:cTn id="14" dur="1" fill="hold">
                                          <p:stCondLst>
                                            <p:cond delay="0"/>
                                          </p:stCondLst>
                                        </p:cTn>
                                        <p:tgtEl>
                                          <p:spTgt spid="357">
                                            <p:txEl>
                                              <p:pRg st="0" end="0"/>
                                            </p:txEl>
                                          </p:spTgt>
                                        </p:tgtEl>
                                        <p:attrNameLst>
                                          <p:attrName>style.visibility</p:attrName>
                                        </p:attrNameLst>
                                      </p:cBhvr>
                                      <p:to>
                                        <p:strVal val="visible"/>
                                      </p:to>
                                    </p:set>
                                    <p:anim calcmode="lin" valueType="num">
                                      <p:cBhvr additive="base">
                                        <p:cTn id="15" dur="1000"/>
                                        <p:tgtEl>
                                          <p:spTgt spid="35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2" presetClass="entr" presetSubtype="4" fill="hold" nodeType="afterEffect">
                                  <p:stCondLst>
                                    <p:cond delay="1000"/>
                                  </p:stCondLst>
                                  <p:childTnLst>
                                    <p:set>
                                      <p:cBhvr>
                                        <p:cTn id="18" dur="1" fill="hold">
                                          <p:stCondLst>
                                            <p:cond delay="0"/>
                                          </p:stCondLst>
                                        </p:cTn>
                                        <p:tgtEl>
                                          <p:spTgt spid="357">
                                            <p:txEl>
                                              <p:pRg st="1" end="1"/>
                                            </p:txEl>
                                          </p:spTgt>
                                        </p:tgtEl>
                                        <p:attrNameLst>
                                          <p:attrName>style.visibility</p:attrName>
                                        </p:attrNameLst>
                                      </p:cBhvr>
                                      <p:to>
                                        <p:strVal val="visible"/>
                                      </p:to>
                                    </p:set>
                                    <p:anim calcmode="lin" valueType="num">
                                      <p:cBhvr additive="base">
                                        <p:cTn id="19" dur="1000"/>
                                        <p:tgtEl>
                                          <p:spTgt spid="357">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5000"/>
                            </p:stCondLst>
                            <p:childTnLst>
                              <p:par>
                                <p:cTn id="21" presetID="2" presetClass="entr" presetSubtype="4" fill="hold" nodeType="afterEffect">
                                  <p:stCondLst>
                                    <p:cond delay="1000"/>
                                  </p:stCondLst>
                                  <p:childTnLst>
                                    <p:set>
                                      <p:cBhvr>
                                        <p:cTn id="22" dur="1" fill="hold">
                                          <p:stCondLst>
                                            <p:cond delay="0"/>
                                          </p:stCondLst>
                                        </p:cTn>
                                        <p:tgtEl>
                                          <p:spTgt spid="357">
                                            <p:txEl>
                                              <p:pRg st="2" end="2"/>
                                            </p:txEl>
                                          </p:spTgt>
                                        </p:tgtEl>
                                        <p:attrNameLst>
                                          <p:attrName>style.visibility</p:attrName>
                                        </p:attrNameLst>
                                      </p:cBhvr>
                                      <p:to>
                                        <p:strVal val="visible"/>
                                      </p:to>
                                    </p:set>
                                    <p:anim calcmode="lin" valueType="num">
                                      <p:cBhvr additive="base">
                                        <p:cTn id="23" dur="1000"/>
                                        <p:tgtEl>
                                          <p:spTgt spid="357">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2" presetClass="entr" presetSubtype="4" fill="hold" nodeType="afterEffect">
                                  <p:stCondLst>
                                    <p:cond delay="1000"/>
                                  </p:stCondLst>
                                  <p:childTnLst>
                                    <p:set>
                                      <p:cBhvr>
                                        <p:cTn id="26" dur="1" fill="hold">
                                          <p:stCondLst>
                                            <p:cond delay="0"/>
                                          </p:stCondLst>
                                        </p:cTn>
                                        <p:tgtEl>
                                          <p:spTgt spid="357">
                                            <p:txEl>
                                              <p:pRg st="3" end="3"/>
                                            </p:txEl>
                                          </p:spTgt>
                                        </p:tgtEl>
                                        <p:attrNameLst>
                                          <p:attrName>style.visibility</p:attrName>
                                        </p:attrNameLst>
                                      </p:cBhvr>
                                      <p:to>
                                        <p:strVal val="visible"/>
                                      </p:to>
                                    </p:set>
                                    <p:anim calcmode="lin" valueType="num">
                                      <p:cBhvr additive="base">
                                        <p:cTn id="27" dur="1000"/>
                                        <p:tgtEl>
                                          <p:spTgt spid="357">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 presetClass="entr" presetSubtype="4" fill="hold" nodeType="afterEffect">
                                  <p:stCondLst>
                                    <p:cond delay="1000"/>
                                  </p:stCondLst>
                                  <p:childTnLst>
                                    <p:set>
                                      <p:cBhvr>
                                        <p:cTn id="30" dur="1" fill="hold">
                                          <p:stCondLst>
                                            <p:cond delay="0"/>
                                          </p:stCondLst>
                                        </p:cTn>
                                        <p:tgtEl>
                                          <p:spTgt spid="357">
                                            <p:txEl>
                                              <p:pRg st="4" end="4"/>
                                            </p:txEl>
                                          </p:spTgt>
                                        </p:tgtEl>
                                        <p:attrNameLst>
                                          <p:attrName>style.visibility</p:attrName>
                                        </p:attrNameLst>
                                      </p:cBhvr>
                                      <p:to>
                                        <p:strVal val="visible"/>
                                      </p:to>
                                    </p:set>
                                    <p:anim calcmode="lin" valueType="num">
                                      <p:cBhvr additive="base">
                                        <p:cTn id="31" dur="1000"/>
                                        <p:tgtEl>
                                          <p:spTgt spid="357">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8000"/>
                            </p:stCondLst>
                            <p:childTnLst>
                              <p:par>
                                <p:cTn id="33" presetID="2" presetClass="entr" presetSubtype="4" fill="hold" nodeType="afterEffect">
                                  <p:stCondLst>
                                    <p:cond delay="1000"/>
                                  </p:stCondLst>
                                  <p:childTnLst>
                                    <p:set>
                                      <p:cBhvr>
                                        <p:cTn id="34" dur="1" fill="hold">
                                          <p:stCondLst>
                                            <p:cond delay="0"/>
                                          </p:stCondLst>
                                        </p:cTn>
                                        <p:tgtEl>
                                          <p:spTgt spid="357">
                                            <p:txEl>
                                              <p:pRg st="5" end="5"/>
                                            </p:txEl>
                                          </p:spTgt>
                                        </p:tgtEl>
                                        <p:attrNameLst>
                                          <p:attrName>style.visibility</p:attrName>
                                        </p:attrNameLst>
                                      </p:cBhvr>
                                      <p:to>
                                        <p:strVal val="visible"/>
                                      </p:to>
                                    </p:set>
                                    <p:anim calcmode="lin" valueType="num">
                                      <p:cBhvr additive="base">
                                        <p:cTn id="35" dur="1000"/>
                                        <p:tgtEl>
                                          <p:spTgt spid="357">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9000"/>
                            </p:stCondLst>
                            <p:childTnLst>
                              <p:par>
                                <p:cTn id="37" presetID="2" presetClass="entr" presetSubtype="4" fill="hold" nodeType="afterEffect">
                                  <p:stCondLst>
                                    <p:cond delay="1000"/>
                                  </p:stCondLst>
                                  <p:childTnLst>
                                    <p:set>
                                      <p:cBhvr>
                                        <p:cTn id="38" dur="1" fill="hold">
                                          <p:stCondLst>
                                            <p:cond delay="0"/>
                                          </p:stCondLst>
                                        </p:cTn>
                                        <p:tgtEl>
                                          <p:spTgt spid="357">
                                            <p:txEl>
                                              <p:pRg st="6" end="6"/>
                                            </p:txEl>
                                          </p:spTgt>
                                        </p:tgtEl>
                                        <p:attrNameLst>
                                          <p:attrName>style.visibility</p:attrName>
                                        </p:attrNameLst>
                                      </p:cBhvr>
                                      <p:to>
                                        <p:strVal val="visible"/>
                                      </p:to>
                                    </p:set>
                                    <p:anim calcmode="lin" valueType="num">
                                      <p:cBhvr additive="base">
                                        <p:cTn id="39" dur="1000"/>
                                        <p:tgtEl>
                                          <p:spTgt spid="357">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0"/>
                            </p:stCondLst>
                            <p:childTnLst>
                              <p:par>
                                <p:cTn id="41" presetID="2" presetClass="entr" presetSubtype="4" fill="hold" nodeType="afterEffect">
                                  <p:stCondLst>
                                    <p:cond delay="1000"/>
                                  </p:stCondLst>
                                  <p:childTnLst>
                                    <p:set>
                                      <p:cBhvr>
                                        <p:cTn id="42" dur="1" fill="hold">
                                          <p:stCondLst>
                                            <p:cond delay="0"/>
                                          </p:stCondLst>
                                        </p:cTn>
                                        <p:tgtEl>
                                          <p:spTgt spid="357">
                                            <p:txEl>
                                              <p:pRg st="7" end="7"/>
                                            </p:txEl>
                                          </p:spTgt>
                                        </p:tgtEl>
                                        <p:attrNameLst>
                                          <p:attrName>style.visibility</p:attrName>
                                        </p:attrNameLst>
                                      </p:cBhvr>
                                      <p:to>
                                        <p:strVal val="visible"/>
                                      </p:to>
                                    </p:set>
                                    <p:anim calcmode="lin" valueType="num">
                                      <p:cBhvr additive="base">
                                        <p:cTn id="43" dur="1000"/>
                                        <p:tgtEl>
                                          <p:spTgt spid="357">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11000"/>
                            </p:stCondLst>
                            <p:childTnLst>
                              <p:par>
                                <p:cTn id="45" presetID="2" presetClass="entr" presetSubtype="4" fill="hold" nodeType="afterEffect">
                                  <p:stCondLst>
                                    <p:cond delay="1000"/>
                                  </p:stCondLst>
                                  <p:childTnLst>
                                    <p:set>
                                      <p:cBhvr>
                                        <p:cTn id="46" dur="1" fill="hold">
                                          <p:stCondLst>
                                            <p:cond delay="0"/>
                                          </p:stCondLst>
                                        </p:cTn>
                                        <p:tgtEl>
                                          <p:spTgt spid="357">
                                            <p:txEl>
                                              <p:pRg st="8" end="8"/>
                                            </p:txEl>
                                          </p:spTgt>
                                        </p:tgtEl>
                                        <p:attrNameLst>
                                          <p:attrName>style.visibility</p:attrName>
                                        </p:attrNameLst>
                                      </p:cBhvr>
                                      <p:to>
                                        <p:strVal val="visible"/>
                                      </p:to>
                                    </p:set>
                                    <p:anim calcmode="lin" valueType="num">
                                      <p:cBhvr additive="base">
                                        <p:cTn id="47" dur="1000"/>
                                        <p:tgtEl>
                                          <p:spTgt spid="357">
                                            <p:txEl>
                                              <p:pRg st="8" end="8"/>
                                            </p:txEl>
                                          </p:spTgt>
                                        </p:tgtEl>
                                        <p:attrNameLst>
                                          <p:attrName>ppt_y</p:attrName>
                                        </p:attrNameLst>
                                      </p:cBhvr>
                                      <p:tavLst>
                                        <p:tav tm="0">
                                          <p:val>
                                            <p:strVal val="#ppt_y+1"/>
                                          </p:val>
                                        </p:tav>
                                        <p:tav tm="100000">
                                          <p:val>
                                            <p:strVal val="#ppt_y"/>
                                          </p:val>
                                        </p:tav>
                                      </p:tavLst>
                                    </p:anim>
                                  </p:childTnLst>
                                </p:cTn>
                              </p:par>
                            </p:childTnLst>
                          </p:cTn>
                        </p:par>
                        <p:par>
                          <p:cTn id="48" fill="hold">
                            <p:stCondLst>
                              <p:cond delay="12000"/>
                            </p:stCondLst>
                            <p:childTnLst>
                              <p:par>
                                <p:cTn id="49" presetID="2" presetClass="entr" presetSubtype="4" fill="hold" nodeType="afterEffect">
                                  <p:stCondLst>
                                    <p:cond delay="1000"/>
                                  </p:stCondLst>
                                  <p:childTnLst>
                                    <p:set>
                                      <p:cBhvr>
                                        <p:cTn id="50" dur="1" fill="hold">
                                          <p:stCondLst>
                                            <p:cond delay="0"/>
                                          </p:stCondLst>
                                        </p:cTn>
                                        <p:tgtEl>
                                          <p:spTgt spid="357">
                                            <p:txEl>
                                              <p:pRg st="9" end="9"/>
                                            </p:txEl>
                                          </p:spTgt>
                                        </p:tgtEl>
                                        <p:attrNameLst>
                                          <p:attrName>style.visibility</p:attrName>
                                        </p:attrNameLst>
                                      </p:cBhvr>
                                      <p:to>
                                        <p:strVal val="visible"/>
                                      </p:to>
                                    </p:set>
                                    <p:anim calcmode="lin" valueType="num">
                                      <p:cBhvr additive="base">
                                        <p:cTn id="51" dur="1000"/>
                                        <p:tgtEl>
                                          <p:spTgt spid="357">
                                            <p:txEl>
                                              <p:pRg st="9" end="9"/>
                                            </p:txEl>
                                          </p:spTgt>
                                        </p:tgtEl>
                                        <p:attrNameLst>
                                          <p:attrName>ppt_y</p:attrName>
                                        </p:attrNameLst>
                                      </p:cBhvr>
                                      <p:tavLst>
                                        <p:tav tm="0">
                                          <p:val>
                                            <p:strVal val="#ppt_y+1"/>
                                          </p:val>
                                        </p:tav>
                                        <p:tav tm="100000">
                                          <p:val>
                                            <p:strVal val="#ppt_y"/>
                                          </p:val>
                                        </p:tav>
                                      </p:tavLst>
                                    </p:anim>
                                  </p:childTnLst>
                                </p:cTn>
                              </p:par>
                            </p:childTnLst>
                          </p:cTn>
                        </p:par>
                        <p:par>
                          <p:cTn id="52" fill="hold">
                            <p:stCondLst>
                              <p:cond delay="13000"/>
                            </p:stCondLst>
                            <p:childTnLst>
                              <p:par>
                                <p:cTn id="53" presetID="2" presetClass="entr" presetSubtype="4" fill="hold" nodeType="afterEffect">
                                  <p:stCondLst>
                                    <p:cond delay="1000"/>
                                  </p:stCondLst>
                                  <p:childTnLst>
                                    <p:set>
                                      <p:cBhvr>
                                        <p:cTn id="54" dur="1" fill="hold">
                                          <p:stCondLst>
                                            <p:cond delay="0"/>
                                          </p:stCondLst>
                                        </p:cTn>
                                        <p:tgtEl>
                                          <p:spTgt spid="357">
                                            <p:txEl>
                                              <p:pRg st="10" end="10"/>
                                            </p:txEl>
                                          </p:spTgt>
                                        </p:tgtEl>
                                        <p:attrNameLst>
                                          <p:attrName>style.visibility</p:attrName>
                                        </p:attrNameLst>
                                      </p:cBhvr>
                                      <p:to>
                                        <p:strVal val="visible"/>
                                      </p:to>
                                    </p:set>
                                    <p:anim calcmode="lin" valueType="num">
                                      <p:cBhvr additive="base">
                                        <p:cTn id="55" dur="1000"/>
                                        <p:tgtEl>
                                          <p:spTgt spid="357">
                                            <p:txEl>
                                              <p:pRg st="10" end="10"/>
                                            </p:txEl>
                                          </p:spTgt>
                                        </p:tgtEl>
                                        <p:attrNameLst>
                                          <p:attrName>ppt_y</p:attrName>
                                        </p:attrNameLst>
                                      </p:cBhvr>
                                      <p:tavLst>
                                        <p:tav tm="0">
                                          <p:val>
                                            <p:strVal val="#ppt_y+1"/>
                                          </p:val>
                                        </p:tav>
                                        <p:tav tm="100000">
                                          <p:val>
                                            <p:strVal val="#ppt_y"/>
                                          </p:val>
                                        </p:tav>
                                      </p:tavLst>
                                    </p:anim>
                                  </p:childTnLst>
                                </p:cTn>
                              </p:par>
                            </p:childTnLst>
                          </p:cTn>
                        </p:par>
                        <p:par>
                          <p:cTn id="56" fill="hold">
                            <p:stCondLst>
                              <p:cond delay="14000"/>
                            </p:stCondLst>
                            <p:childTnLst>
                              <p:par>
                                <p:cTn id="57" presetID="2" presetClass="entr" presetSubtype="4" fill="hold" nodeType="afterEffect">
                                  <p:stCondLst>
                                    <p:cond delay="1000"/>
                                  </p:stCondLst>
                                  <p:childTnLst>
                                    <p:set>
                                      <p:cBhvr>
                                        <p:cTn id="58" dur="1" fill="hold">
                                          <p:stCondLst>
                                            <p:cond delay="0"/>
                                          </p:stCondLst>
                                        </p:cTn>
                                        <p:tgtEl>
                                          <p:spTgt spid="357">
                                            <p:txEl>
                                              <p:pRg st="11" end="11"/>
                                            </p:txEl>
                                          </p:spTgt>
                                        </p:tgtEl>
                                        <p:attrNameLst>
                                          <p:attrName>style.visibility</p:attrName>
                                        </p:attrNameLst>
                                      </p:cBhvr>
                                      <p:to>
                                        <p:strVal val="visible"/>
                                      </p:to>
                                    </p:set>
                                    <p:anim calcmode="lin" valueType="num">
                                      <p:cBhvr additive="base">
                                        <p:cTn id="59" dur="1000"/>
                                        <p:tgtEl>
                                          <p:spTgt spid="35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27" descr="Picture 2"/>
          <p:cNvPicPr preferRelativeResize="0"/>
          <p:nvPr/>
        </p:nvPicPr>
        <p:blipFill rotWithShape="1">
          <a:blip r:embed="rId3">
            <a:alphaModFix/>
          </a:blip>
          <a:srcRect/>
          <a:stretch/>
        </p:blipFill>
        <p:spPr>
          <a:xfrm>
            <a:off x="1377254" y="218507"/>
            <a:ext cx="6655497" cy="5817350"/>
          </a:xfrm>
          <a:prstGeom prst="rect">
            <a:avLst/>
          </a:prstGeom>
          <a:noFill/>
          <a:ln>
            <a:noFill/>
          </a:ln>
        </p:spPr>
      </p:pic>
      <p:sp>
        <p:nvSpPr>
          <p:cNvPr id="370" name="Google Shape;370;p27"/>
          <p:cNvSpPr/>
          <p:nvPr/>
        </p:nvSpPr>
        <p:spPr>
          <a:xfrm>
            <a:off x="1041278" y="3623205"/>
            <a:ext cx="207958" cy="207959"/>
          </a:xfrm>
          <a:custGeom>
            <a:avLst/>
            <a:gdLst/>
            <a:ahLst/>
            <a:cxnLst/>
            <a:rect l="l" t="t" r="r" b="b"/>
            <a:pathLst>
              <a:path w="21600" h="21600" extrusionOk="0">
                <a:moveTo>
                  <a:pt x="21142" y="11869"/>
                </a:moveTo>
                <a:cubicBezTo>
                  <a:pt x="21267" y="11869"/>
                  <a:pt x="21375" y="11922"/>
                  <a:pt x="21465" y="12025"/>
                </a:cubicBezTo>
                <a:cubicBezTo>
                  <a:pt x="21553" y="12128"/>
                  <a:pt x="21600" y="12257"/>
                  <a:pt x="21600" y="12418"/>
                </a:cubicBezTo>
                <a:lnTo>
                  <a:pt x="21600" y="21054"/>
                </a:lnTo>
                <a:cubicBezTo>
                  <a:pt x="21600" y="21415"/>
                  <a:pt x="21448" y="21600"/>
                  <a:pt x="21142" y="21600"/>
                </a:cubicBezTo>
                <a:lnTo>
                  <a:pt x="458" y="21600"/>
                </a:lnTo>
                <a:cubicBezTo>
                  <a:pt x="152" y="21600"/>
                  <a:pt x="0" y="21418"/>
                  <a:pt x="0" y="21054"/>
                </a:cubicBezTo>
                <a:lnTo>
                  <a:pt x="0" y="12418"/>
                </a:lnTo>
                <a:cubicBezTo>
                  <a:pt x="0" y="12268"/>
                  <a:pt x="44" y="12139"/>
                  <a:pt x="135" y="12031"/>
                </a:cubicBezTo>
                <a:cubicBezTo>
                  <a:pt x="225" y="11925"/>
                  <a:pt x="333" y="11869"/>
                  <a:pt x="458" y="11869"/>
                </a:cubicBezTo>
                <a:lnTo>
                  <a:pt x="3141" y="11869"/>
                </a:lnTo>
                <a:cubicBezTo>
                  <a:pt x="3266" y="11869"/>
                  <a:pt x="3374" y="11922"/>
                  <a:pt x="3464" y="12025"/>
                </a:cubicBezTo>
                <a:cubicBezTo>
                  <a:pt x="3552" y="12127"/>
                  <a:pt x="3599" y="12257"/>
                  <a:pt x="3599" y="12418"/>
                </a:cubicBezTo>
                <a:lnTo>
                  <a:pt x="3599" y="17282"/>
                </a:lnTo>
                <a:lnTo>
                  <a:pt x="18001" y="17282"/>
                </a:lnTo>
                <a:lnTo>
                  <a:pt x="18001" y="12418"/>
                </a:lnTo>
                <a:cubicBezTo>
                  <a:pt x="18001" y="12268"/>
                  <a:pt x="18048" y="12139"/>
                  <a:pt x="18136" y="12030"/>
                </a:cubicBezTo>
                <a:cubicBezTo>
                  <a:pt x="18226" y="11925"/>
                  <a:pt x="18334" y="11869"/>
                  <a:pt x="18459" y="11869"/>
                </a:cubicBezTo>
                <a:lnTo>
                  <a:pt x="21142" y="11869"/>
                </a:lnTo>
                <a:close/>
                <a:moveTo>
                  <a:pt x="4243" y="8873"/>
                </a:moveTo>
                <a:cubicBezTo>
                  <a:pt x="4064" y="8659"/>
                  <a:pt x="3998" y="8471"/>
                  <a:pt x="4049" y="8318"/>
                </a:cubicBezTo>
                <a:cubicBezTo>
                  <a:pt x="4101" y="8165"/>
                  <a:pt x="4255" y="8086"/>
                  <a:pt x="4512" y="8086"/>
                </a:cubicBezTo>
                <a:lnTo>
                  <a:pt x="8111" y="8086"/>
                </a:lnTo>
                <a:lnTo>
                  <a:pt x="8111" y="1069"/>
                </a:lnTo>
                <a:cubicBezTo>
                  <a:pt x="8111" y="778"/>
                  <a:pt x="8194" y="526"/>
                  <a:pt x="8363" y="317"/>
                </a:cubicBezTo>
                <a:cubicBezTo>
                  <a:pt x="8529" y="106"/>
                  <a:pt x="8742" y="0"/>
                  <a:pt x="9002" y="0"/>
                </a:cubicBezTo>
                <a:lnTo>
                  <a:pt x="12598" y="0"/>
                </a:lnTo>
                <a:cubicBezTo>
                  <a:pt x="12858" y="0"/>
                  <a:pt x="13073" y="106"/>
                  <a:pt x="13249" y="317"/>
                </a:cubicBezTo>
                <a:cubicBezTo>
                  <a:pt x="13426" y="526"/>
                  <a:pt x="13514" y="778"/>
                  <a:pt x="13514" y="1069"/>
                </a:cubicBezTo>
                <a:lnTo>
                  <a:pt x="13514" y="8086"/>
                </a:lnTo>
                <a:lnTo>
                  <a:pt x="17110" y="8086"/>
                </a:lnTo>
                <a:cubicBezTo>
                  <a:pt x="17352" y="8086"/>
                  <a:pt x="17499" y="8162"/>
                  <a:pt x="17546" y="8318"/>
                </a:cubicBezTo>
                <a:cubicBezTo>
                  <a:pt x="17592" y="8474"/>
                  <a:pt x="17529" y="8659"/>
                  <a:pt x="17357" y="8873"/>
                </a:cubicBezTo>
                <a:lnTo>
                  <a:pt x="11450" y="15987"/>
                </a:lnTo>
                <a:cubicBezTo>
                  <a:pt x="11271" y="16202"/>
                  <a:pt x="11053" y="16307"/>
                  <a:pt x="10799" y="16304"/>
                </a:cubicBezTo>
                <a:cubicBezTo>
                  <a:pt x="10547" y="16298"/>
                  <a:pt x="10329" y="16193"/>
                  <a:pt x="10150" y="15987"/>
                </a:cubicBezTo>
                <a:lnTo>
                  <a:pt x="4243" y="8873"/>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8000"/>
              </a:buClr>
              <a:buSzPts val="1300"/>
              <a:buFont typeface="Arial"/>
              <a:buNone/>
            </a:pPr>
            <a:endParaRPr sz="1300" b="0" i="0" u="none" strike="noStrike" cap="none">
              <a:solidFill>
                <a:srgbClr val="008000"/>
              </a:solidFill>
              <a:latin typeface="Arial"/>
              <a:ea typeface="Arial"/>
              <a:cs typeface="Arial"/>
              <a:sym typeface="Arial"/>
            </a:endParaRPr>
          </a:p>
        </p:txBody>
      </p:sp>
      <p:sp>
        <p:nvSpPr>
          <p:cNvPr id="371" name="Google Shape;371;p27"/>
          <p:cNvSpPr/>
          <p:nvPr/>
        </p:nvSpPr>
        <p:spPr>
          <a:xfrm>
            <a:off x="0" y="6064272"/>
            <a:ext cx="9144000" cy="801244"/>
          </a:xfrm>
          <a:prstGeom prst="rect">
            <a:avLst/>
          </a:prstGeom>
          <a:solidFill>
            <a:srgbClr val="C0C0C0"/>
          </a:solidFill>
          <a:ln>
            <a:noFill/>
          </a:ln>
          <a:effectLst>
            <a:outerShdw blurRad="38100" dist="23000" dir="5400000" rotWithShape="0">
              <a:srgbClr val="000000">
                <a:alpha val="3450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
        <p:nvSpPr>
          <p:cNvPr id="372" name="Google Shape;372;p27"/>
          <p:cNvSpPr txBox="1"/>
          <p:nvPr/>
        </p:nvSpPr>
        <p:spPr>
          <a:xfrm>
            <a:off x="548075" y="6224663"/>
            <a:ext cx="7853521" cy="438221"/>
          </a:xfrm>
          <a:prstGeom prst="rect">
            <a:avLst/>
          </a:prstGeom>
          <a:noFill/>
          <a:ln>
            <a:noFill/>
          </a:ln>
        </p:spPr>
        <p:txBody>
          <a:bodyPr spcFirstLastPara="1" wrap="square" lIns="45700" tIns="45700" rIns="45700" bIns="45700" anchor="t" anchorCtr="0">
            <a:noAutofit/>
          </a:bodyPr>
          <a:lstStyle/>
          <a:p>
            <a:pPr marL="0" marR="0" lvl="0" indent="0" algn="r" rtl="0">
              <a:lnSpc>
                <a:spcPct val="80000"/>
              </a:lnSpc>
              <a:spcBef>
                <a:spcPts val="0"/>
              </a:spcBef>
              <a:spcAft>
                <a:spcPts val="0"/>
              </a:spcAft>
              <a:buClr>
                <a:srgbClr val="FFFFFF"/>
              </a:buClr>
              <a:buSzPts val="1500"/>
              <a:buFont typeface="Arial"/>
              <a:buNone/>
            </a:pPr>
            <a:r>
              <a:rPr lang="en-US" sz="1500" b="1" i="0" u="none" strike="noStrike" cap="none">
                <a:solidFill>
                  <a:srgbClr val="FFFFFF"/>
                </a:solidFill>
                <a:latin typeface="Arial"/>
                <a:ea typeface="Arial"/>
                <a:cs typeface="Arial"/>
                <a:sym typeface="Arial"/>
              </a:rPr>
              <a:t>NEW EMPLOYEE </a:t>
            </a:r>
            <a:endParaRPr sz="2000" b="0" i="0" u="none" strike="noStrike" cap="none">
              <a:solidFill>
                <a:srgbClr val="008000"/>
              </a:solidFill>
              <a:latin typeface="Arial"/>
              <a:ea typeface="Arial"/>
              <a:cs typeface="Arial"/>
              <a:sym typeface="Arial"/>
            </a:endParaRPr>
          </a:p>
          <a:p>
            <a:pPr marL="0" marR="0" lvl="0" indent="0" algn="r" rtl="0">
              <a:lnSpc>
                <a:spcPct val="8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ORIENTATION</a:t>
            </a:r>
            <a:endParaRPr sz="1400" b="0" i="0" u="none" strike="noStrike" cap="none">
              <a:solidFill>
                <a:srgbClr val="000000"/>
              </a:solidFill>
              <a:latin typeface="Arial"/>
              <a:ea typeface="Arial"/>
              <a:cs typeface="Arial"/>
              <a:sym typeface="Arial"/>
            </a:endParaRPr>
          </a:p>
        </p:txBody>
      </p:sp>
      <p:sp>
        <p:nvSpPr>
          <p:cNvPr id="373" name="Google Shape;373;p27"/>
          <p:cNvSpPr/>
          <p:nvPr/>
        </p:nvSpPr>
        <p:spPr>
          <a:xfrm>
            <a:off x="8474040" y="6215117"/>
            <a:ext cx="381625" cy="381625"/>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74" name="Google Shape;374;p27"/>
          <p:cNvSpPr txBox="1">
            <a:spLocks noGrp="1"/>
          </p:cNvSpPr>
          <p:nvPr>
            <p:ph type="sldNum" idx="12"/>
          </p:nvPr>
        </p:nvSpPr>
        <p:spPr>
          <a:xfrm>
            <a:off x="8511806" y="6196695"/>
            <a:ext cx="301909" cy="2888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C0C0C0"/>
              </a:buClr>
              <a:buSzPts val="1400"/>
              <a:buFont typeface="Arial"/>
              <a:buNone/>
            </a:pPr>
            <a:fld id="{00000000-1234-1234-1234-123412341234}" type="slidenum">
              <a:rPr lang="en-US" sz="1400">
                <a:solidFill>
                  <a:srgbClr val="C0C0C0"/>
                </a:solidFill>
              </a:rPr>
              <a:t>17</a:t>
            </a:fld>
            <a:endParaRPr/>
          </a:p>
        </p:txBody>
      </p:sp>
      <p:sp>
        <p:nvSpPr>
          <p:cNvPr id="375" name="Google Shape;375;p27"/>
          <p:cNvSpPr/>
          <p:nvPr/>
        </p:nvSpPr>
        <p:spPr>
          <a:xfrm>
            <a:off x="2057399" y="5714999"/>
            <a:ext cx="5773191" cy="98862"/>
          </a:xfrm>
          <a:prstGeom prst="rect">
            <a:avLst/>
          </a:prstGeom>
          <a:solidFill>
            <a:srgbClr val="FFFF00">
              <a:alpha val="29411"/>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
        <p:nvSpPr>
          <p:cNvPr id="376" name="Google Shape;376;p27"/>
          <p:cNvSpPr/>
          <p:nvPr/>
        </p:nvSpPr>
        <p:spPr>
          <a:xfrm>
            <a:off x="5867399" y="2285999"/>
            <a:ext cx="687188" cy="3778274"/>
          </a:xfrm>
          <a:custGeom>
            <a:avLst/>
            <a:gdLst/>
            <a:ahLst/>
            <a:cxnLst/>
            <a:rect l="l" t="t" r="r" b="b"/>
            <a:pathLst>
              <a:path w="21600" h="21600" extrusionOk="0">
                <a:moveTo>
                  <a:pt x="0" y="0"/>
                </a:moveTo>
                <a:lnTo>
                  <a:pt x="21600" y="0"/>
                </a:lnTo>
                <a:lnTo>
                  <a:pt x="21600" y="21600"/>
                </a:lnTo>
                <a:lnTo>
                  <a:pt x="0" y="21600"/>
                </a:lnTo>
                <a:close/>
                <a:moveTo>
                  <a:pt x="2700" y="491"/>
                </a:moveTo>
                <a:lnTo>
                  <a:pt x="2700" y="21109"/>
                </a:lnTo>
                <a:lnTo>
                  <a:pt x="18900" y="21109"/>
                </a:lnTo>
                <a:lnTo>
                  <a:pt x="18900" y="491"/>
                </a:lnTo>
                <a:close/>
              </a:path>
            </a:pathLst>
          </a:cu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377" name="Google Shape;377;p27"/>
          <p:cNvSpPr/>
          <p:nvPr/>
        </p:nvSpPr>
        <p:spPr>
          <a:xfrm>
            <a:off x="7146976" y="2285999"/>
            <a:ext cx="687187" cy="3764290"/>
          </a:xfrm>
          <a:custGeom>
            <a:avLst/>
            <a:gdLst/>
            <a:ahLst/>
            <a:cxnLst/>
            <a:rect l="l" t="t" r="r" b="b"/>
            <a:pathLst>
              <a:path w="21600" h="21600" extrusionOk="0">
                <a:moveTo>
                  <a:pt x="0" y="0"/>
                </a:moveTo>
                <a:lnTo>
                  <a:pt x="21600" y="0"/>
                </a:lnTo>
                <a:lnTo>
                  <a:pt x="21600" y="21600"/>
                </a:lnTo>
                <a:lnTo>
                  <a:pt x="0" y="21600"/>
                </a:lnTo>
                <a:close/>
                <a:moveTo>
                  <a:pt x="2700" y="493"/>
                </a:moveTo>
                <a:lnTo>
                  <a:pt x="2700" y="21107"/>
                </a:lnTo>
                <a:lnTo>
                  <a:pt x="18900" y="21107"/>
                </a:lnTo>
                <a:lnTo>
                  <a:pt x="18900" y="493"/>
                </a:lnTo>
                <a:close/>
              </a:path>
            </a:pathLst>
          </a:cu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378" name="Google Shape;378;p27"/>
          <p:cNvSpPr/>
          <p:nvPr/>
        </p:nvSpPr>
        <p:spPr>
          <a:xfrm>
            <a:off x="2666999" y="2285999"/>
            <a:ext cx="579606" cy="3764290"/>
          </a:xfrm>
          <a:custGeom>
            <a:avLst/>
            <a:gdLst/>
            <a:ahLst/>
            <a:cxnLst/>
            <a:rect l="l" t="t" r="r" b="b"/>
            <a:pathLst>
              <a:path w="21600" h="21600" extrusionOk="0">
                <a:moveTo>
                  <a:pt x="0" y="0"/>
                </a:moveTo>
                <a:lnTo>
                  <a:pt x="21600" y="0"/>
                </a:lnTo>
                <a:lnTo>
                  <a:pt x="21600" y="21600"/>
                </a:lnTo>
                <a:lnTo>
                  <a:pt x="0" y="21600"/>
                </a:lnTo>
                <a:close/>
                <a:moveTo>
                  <a:pt x="2700" y="416"/>
                </a:moveTo>
                <a:lnTo>
                  <a:pt x="2700" y="21184"/>
                </a:lnTo>
                <a:lnTo>
                  <a:pt x="18900" y="21184"/>
                </a:lnTo>
                <a:lnTo>
                  <a:pt x="18900" y="416"/>
                </a:lnTo>
                <a:close/>
              </a:path>
            </a:pathLst>
          </a:cu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pic>
        <p:nvPicPr>
          <p:cNvPr id="379" name="Google Shape;379;p27" descr="Picture 49"/>
          <p:cNvPicPr preferRelativeResize="0"/>
          <p:nvPr/>
        </p:nvPicPr>
        <p:blipFill rotWithShape="1">
          <a:blip r:embed="rId4">
            <a:alphaModFix/>
          </a:blip>
          <a:srcRect/>
          <a:stretch/>
        </p:blipFill>
        <p:spPr>
          <a:xfrm>
            <a:off x="387619" y="6233886"/>
            <a:ext cx="2011617" cy="3812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1000"/>
                                        <p:tgtEl>
                                          <p:spTgt spid="378"/>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376"/>
                                        </p:tgtEl>
                                        <p:attrNameLst>
                                          <p:attrName>style.visibility</p:attrName>
                                        </p:attrNameLst>
                                      </p:cBhvr>
                                      <p:to>
                                        <p:strVal val="visible"/>
                                      </p:to>
                                    </p:set>
                                    <p:animEffect transition="in" filter="fade">
                                      <p:cBhvr>
                                        <p:cTn id="11" dur="1000"/>
                                        <p:tgtEl>
                                          <p:spTgt spid="376"/>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377"/>
                                        </p:tgtEl>
                                        <p:attrNameLst>
                                          <p:attrName>style.visibility</p:attrName>
                                        </p:attrNameLst>
                                      </p:cBhvr>
                                      <p:to>
                                        <p:strVal val="visible"/>
                                      </p:to>
                                    </p:set>
                                    <p:animEffect transition="in" filter="fade">
                                      <p:cBhvr>
                                        <p:cTn id="15" dur="1000"/>
                                        <p:tgtEl>
                                          <p:spTgt spid="37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75"/>
                                        </p:tgtEl>
                                        <p:attrNameLst>
                                          <p:attrName>style.visibility</p:attrName>
                                        </p:attrNameLst>
                                      </p:cBhvr>
                                      <p:to>
                                        <p:strVal val="visible"/>
                                      </p:to>
                                    </p:set>
                                    <p:anim calcmode="lin" valueType="num">
                                      <p:cBhvr additive="base">
                                        <p:cTn id="20" dur="1000"/>
                                        <p:tgtEl>
                                          <p:spTgt spid="37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grpSp>
        <p:nvGrpSpPr>
          <p:cNvPr id="384" name="Google Shape;384;p28"/>
          <p:cNvGrpSpPr/>
          <p:nvPr/>
        </p:nvGrpSpPr>
        <p:grpSpPr>
          <a:xfrm>
            <a:off x="887279" y="989389"/>
            <a:ext cx="5559243" cy="540680"/>
            <a:chOff x="0" y="0"/>
            <a:chExt cx="5559242" cy="540679"/>
          </a:xfrm>
        </p:grpSpPr>
        <p:sp>
          <p:nvSpPr>
            <p:cNvPr id="385" name="Google Shape;385;p28"/>
            <p:cNvSpPr txBox="1"/>
            <p:nvPr/>
          </p:nvSpPr>
          <p:spPr>
            <a:xfrm>
              <a:off x="0" y="0"/>
              <a:ext cx="5559242" cy="51054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64848"/>
                </a:buClr>
                <a:buSzPts val="2400"/>
                <a:buFont typeface="Arial Black"/>
                <a:buNone/>
              </a:pPr>
              <a:r>
                <a:rPr lang="en-US" sz="2400" b="0" i="0" u="none" strike="noStrike" cap="none">
                  <a:solidFill>
                    <a:srgbClr val="364848"/>
                  </a:solidFill>
                  <a:latin typeface="Arial Black"/>
                  <a:ea typeface="Arial Black"/>
                  <a:cs typeface="Arial Black"/>
                  <a:sym typeface="Arial Black"/>
                </a:rPr>
                <a:t>Total Career Savings by Age 65</a:t>
              </a:r>
              <a:endParaRPr sz="1400" b="0" i="0" u="none" strike="noStrike" cap="none">
                <a:solidFill>
                  <a:srgbClr val="000000"/>
                </a:solidFill>
                <a:latin typeface="Arial"/>
                <a:ea typeface="Arial"/>
                <a:cs typeface="Arial"/>
                <a:sym typeface="Arial"/>
              </a:endParaRPr>
            </a:p>
          </p:txBody>
        </p:sp>
        <p:sp>
          <p:nvSpPr>
            <p:cNvPr id="386" name="Google Shape;386;p28"/>
            <p:cNvSpPr/>
            <p:nvPr/>
          </p:nvSpPr>
          <p:spPr>
            <a:xfrm>
              <a:off x="22143" y="472098"/>
              <a:ext cx="342901" cy="68581"/>
            </a:xfrm>
            <a:prstGeom prst="rect">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87" name="Google Shape;387;p28"/>
            <p:cNvSpPr/>
            <p:nvPr/>
          </p:nvSpPr>
          <p:spPr>
            <a:xfrm>
              <a:off x="379332" y="472098"/>
              <a:ext cx="342901" cy="68581"/>
            </a:xfrm>
            <a:prstGeom prst="rect">
              <a:avLst/>
            </a:prstGeom>
            <a:solidFill>
              <a:srgbClr val="D3555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88" name="Google Shape;388;p28"/>
            <p:cNvSpPr/>
            <p:nvPr/>
          </p:nvSpPr>
          <p:spPr>
            <a:xfrm>
              <a:off x="736518" y="472098"/>
              <a:ext cx="342901" cy="685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89" name="Google Shape;389;p28"/>
            <p:cNvSpPr/>
            <p:nvPr/>
          </p:nvSpPr>
          <p:spPr>
            <a:xfrm>
              <a:off x="1093707" y="472098"/>
              <a:ext cx="342901" cy="68581"/>
            </a:xfrm>
            <a:prstGeom prst="rect">
              <a:avLst/>
            </a:prstGeom>
            <a:solidFill>
              <a:srgbClr val="E4B0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90" name="Google Shape;390;p28"/>
            <p:cNvSpPr/>
            <p:nvPr/>
          </p:nvSpPr>
          <p:spPr>
            <a:xfrm>
              <a:off x="1450893" y="472098"/>
              <a:ext cx="342901" cy="68581"/>
            </a:xfrm>
            <a:prstGeom prst="rect">
              <a:avLst/>
            </a:prstGeom>
            <a:solidFill>
              <a:srgbClr val="46AE8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sp>
        <p:nvSpPr>
          <p:cNvPr id="391" name="Google Shape;391;p28"/>
          <p:cNvSpPr/>
          <p:nvPr/>
        </p:nvSpPr>
        <p:spPr>
          <a:xfrm>
            <a:off x="0" y="6064272"/>
            <a:ext cx="9144000" cy="801244"/>
          </a:xfrm>
          <a:prstGeom prst="rect">
            <a:avLst/>
          </a:prstGeom>
          <a:solidFill>
            <a:srgbClr val="C0C0C0"/>
          </a:solidFill>
          <a:ln>
            <a:noFill/>
          </a:ln>
          <a:effectLst>
            <a:outerShdw blurRad="38100" dist="23000" dir="5400000" rotWithShape="0">
              <a:srgbClr val="000000">
                <a:alpha val="3450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
        <p:nvSpPr>
          <p:cNvPr id="392" name="Google Shape;392;p28"/>
          <p:cNvSpPr txBox="1"/>
          <p:nvPr/>
        </p:nvSpPr>
        <p:spPr>
          <a:xfrm>
            <a:off x="548075" y="6224663"/>
            <a:ext cx="7853521" cy="438221"/>
          </a:xfrm>
          <a:prstGeom prst="rect">
            <a:avLst/>
          </a:prstGeom>
          <a:noFill/>
          <a:ln>
            <a:noFill/>
          </a:ln>
        </p:spPr>
        <p:txBody>
          <a:bodyPr spcFirstLastPara="1" wrap="square" lIns="45700" tIns="45700" rIns="45700" bIns="45700" anchor="t" anchorCtr="0">
            <a:noAutofit/>
          </a:bodyPr>
          <a:lstStyle/>
          <a:p>
            <a:pPr marL="0" marR="0" lvl="0" indent="0" algn="r" rtl="0">
              <a:lnSpc>
                <a:spcPct val="80000"/>
              </a:lnSpc>
              <a:spcBef>
                <a:spcPts val="0"/>
              </a:spcBef>
              <a:spcAft>
                <a:spcPts val="0"/>
              </a:spcAft>
              <a:buClr>
                <a:srgbClr val="FFFFFF"/>
              </a:buClr>
              <a:buSzPts val="1500"/>
              <a:buFont typeface="Arial"/>
              <a:buNone/>
            </a:pPr>
            <a:r>
              <a:rPr lang="en-US" sz="1500" b="1" i="0" u="none" strike="noStrike" cap="none">
                <a:solidFill>
                  <a:srgbClr val="FFFFFF"/>
                </a:solidFill>
                <a:latin typeface="Arial"/>
                <a:ea typeface="Arial"/>
                <a:cs typeface="Arial"/>
                <a:sym typeface="Arial"/>
              </a:rPr>
              <a:t>NEW EMPLOYEE </a:t>
            </a:r>
            <a:endParaRPr sz="2000" b="0" i="0" u="none" strike="noStrike" cap="none">
              <a:solidFill>
                <a:srgbClr val="008000"/>
              </a:solidFill>
              <a:latin typeface="Arial"/>
              <a:ea typeface="Arial"/>
              <a:cs typeface="Arial"/>
              <a:sym typeface="Arial"/>
            </a:endParaRPr>
          </a:p>
          <a:p>
            <a:pPr marL="0" marR="0" lvl="0" indent="0" algn="r" rtl="0">
              <a:lnSpc>
                <a:spcPct val="8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ORIENTATION</a:t>
            </a:r>
            <a:endParaRPr sz="1400" b="0" i="0" u="none" strike="noStrike" cap="none">
              <a:solidFill>
                <a:srgbClr val="000000"/>
              </a:solidFill>
              <a:latin typeface="Arial"/>
              <a:ea typeface="Arial"/>
              <a:cs typeface="Arial"/>
              <a:sym typeface="Arial"/>
            </a:endParaRPr>
          </a:p>
        </p:txBody>
      </p:sp>
      <p:sp>
        <p:nvSpPr>
          <p:cNvPr id="393" name="Google Shape;393;p28"/>
          <p:cNvSpPr/>
          <p:nvPr/>
        </p:nvSpPr>
        <p:spPr>
          <a:xfrm>
            <a:off x="8474040" y="6215117"/>
            <a:ext cx="381625" cy="381625"/>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394" name="Google Shape;394;p28"/>
          <p:cNvSpPr txBox="1">
            <a:spLocks noGrp="1"/>
          </p:cNvSpPr>
          <p:nvPr>
            <p:ph type="sldNum" idx="12"/>
          </p:nvPr>
        </p:nvSpPr>
        <p:spPr>
          <a:xfrm>
            <a:off x="8511806" y="6196695"/>
            <a:ext cx="301909" cy="2888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C0C0C0"/>
              </a:buClr>
              <a:buSzPts val="1400"/>
              <a:buFont typeface="Arial"/>
              <a:buNone/>
            </a:pPr>
            <a:fld id="{00000000-1234-1234-1234-123412341234}" type="slidenum">
              <a:rPr lang="en-US" sz="1400">
                <a:solidFill>
                  <a:srgbClr val="C0C0C0"/>
                </a:solidFill>
              </a:rPr>
              <a:t>18</a:t>
            </a:fld>
            <a:endParaRPr/>
          </a:p>
        </p:txBody>
      </p:sp>
      <p:graphicFrame>
        <p:nvGraphicFramePr>
          <p:cNvPr id="395" name="Google Shape;395;p28"/>
          <p:cNvGraphicFramePr/>
          <p:nvPr/>
        </p:nvGraphicFramePr>
        <p:xfrm>
          <a:off x="907142" y="1832429"/>
          <a:ext cx="5646050" cy="1215600"/>
        </p:xfrm>
        <a:graphic>
          <a:graphicData uri="http://schemas.openxmlformats.org/drawingml/2006/table">
            <a:tbl>
              <a:tblPr firstRow="1" bandRow="1">
                <a:noFill/>
                <a:tableStyleId>{6FDF28B4-AF2E-4291-8024-DFA272372E27}</a:tableStyleId>
              </a:tblPr>
              <a:tblGrid>
                <a:gridCol w="2823025">
                  <a:extLst>
                    <a:ext uri="{9D8B030D-6E8A-4147-A177-3AD203B41FA5}">
                      <a16:colId xmlns:a16="http://schemas.microsoft.com/office/drawing/2014/main" val="20000"/>
                    </a:ext>
                  </a:extLst>
                </a:gridCol>
                <a:gridCol w="2823025">
                  <a:extLst>
                    <a:ext uri="{9D8B030D-6E8A-4147-A177-3AD203B41FA5}">
                      <a16:colId xmlns:a16="http://schemas.microsoft.com/office/drawing/2014/main" val="20001"/>
                    </a:ext>
                  </a:extLst>
                </a:gridCol>
              </a:tblGrid>
              <a:tr h="405200">
                <a:tc>
                  <a:txBody>
                    <a:bodyPr/>
                    <a:lstStyle/>
                    <a:p>
                      <a:pPr marL="0" marR="0" lvl="0" indent="0" algn="l" rtl="0">
                        <a:lnSpc>
                          <a:spcPct val="100000"/>
                        </a:lnSpc>
                        <a:spcBef>
                          <a:spcPts val="0"/>
                        </a:spcBef>
                        <a:spcAft>
                          <a:spcPts val="0"/>
                        </a:spcAft>
                        <a:buClr>
                          <a:srgbClr val="FFFFFF"/>
                        </a:buClr>
                        <a:buSzPts val="1400"/>
                        <a:buFont typeface="Arial"/>
                        <a:buNone/>
                      </a:pPr>
                      <a:r>
                        <a:rPr lang="en-US" sz="1400" b="1" u="none" strike="noStrike" cap="none">
                          <a:solidFill>
                            <a:srgbClr val="FFFFFF"/>
                          </a:solidFill>
                        </a:rPr>
                        <a:t>FEGLI (premiums paid in) </a:t>
                      </a:r>
                      <a:endParaRPr sz="1400" u="none" strike="noStrike" cap="none"/>
                    </a:p>
                  </a:txBody>
                  <a:tcPr marL="45725" marR="45725" marT="45725" marB="45725" anchor="ctr">
                    <a:solidFill>
                      <a:srgbClr val="E4B05C"/>
                    </a:solidFill>
                  </a:tcPr>
                </a:tc>
                <a:tc>
                  <a:txBody>
                    <a:bodyPr/>
                    <a:lstStyle/>
                    <a:p>
                      <a:pPr marL="0" marR="0" lvl="0" indent="0" algn="r" rtl="0">
                        <a:lnSpc>
                          <a:spcPct val="100000"/>
                        </a:lnSpc>
                        <a:spcBef>
                          <a:spcPts val="0"/>
                        </a:spcBef>
                        <a:spcAft>
                          <a:spcPts val="0"/>
                        </a:spcAft>
                        <a:buClr>
                          <a:srgbClr val="FFFFFF"/>
                        </a:buClr>
                        <a:buSzPts val="1400"/>
                        <a:buFont typeface="Arial"/>
                        <a:buNone/>
                      </a:pPr>
                      <a:r>
                        <a:rPr lang="en-US" sz="1400" b="1" u="none" strike="noStrike" cap="none">
                          <a:solidFill>
                            <a:srgbClr val="FFFFFF"/>
                          </a:solidFill>
                        </a:rPr>
                        <a:t>$43,439.00</a:t>
                      </a:r>
                      <a:endParaRPr sz="1400" u="none" strike="noStrike" cap="none"/>
                    </a:p>
                  </a:txBody>
                  <a:tcPr marL="45725" marR="45725" marT="45725" marB="45725" anchor="ctr">
                    <a:solidFill>
                      <a:srgbClr val="E4B05C"/>
                    </a:solidFill>
                  </a:tcPr>
                </a:tc>
                <a:extLst>
                  <a:ext uri="{0D108BD9-81ED-4DB2-BD59-A6C34878D82A}">
                    <a16:rowId xmlns:a16="http://schemas.microsoft.com/office/drawing/2014/main" val="10000"/>
                  </a:ext>
                </a:extLst>
              </a:tr>
              <a:tr h="405200">
                <a:tc>
                  <a:txBody>
                    <a:bodyPr/>
                    <a:lstStyle/>
                    <a:p>
                      <a:pPr marL="0" marR="0" lvl="0" indent="0" algn="l" rtl="0">
                        <a:lnSpc>
                          <a:spcPct val="100000"/>
                        </a:lnSpc>
                        <a:spcBef>
                          <a:spcPts val="0"/>
                        </a:spcBef>
                        <a:spcAft>
                          <a:spcPts val="0"/>
                        </a:spcAft>
                        <a:buClr>
                          <a:schemeClr val="dk1"/>
                        </a:buClr>
                        <a:buSzPts val="1400"/>
                        <a:buFont typeface="Arial"/>
                        <a:buNone/>
                      </a:pPr>
                      <a:r>
                        <a:rPr lang="en-US" sz="1400" u="none" strike="noStrike" cap="none"/>
                        <a:t>Cash Value </a:t>
                      </a:r>
                      <a:endParaRPr sz="1400" u="none" strike="noStrike" cap="none"/>
                    </a:p>
                  </a:txBody>
                  <a:tcPr marL="45725" marR="45725" marT="45725" marB="45725" anchor="ctr"/>
                </a:tc>
                <a:tc>
                  <a:txBody>
                    <a:bodyPr/>
                    <a:lstStyle/>
                    <a:p>
                      <a:pPr marL="0" marR="0" lvl="0" indent="0" algn="r" rtl="0">
                        <a:lnSpc>
                          <a:spcPct val="100000"/>
                        </a:lnSpc>
                        <a:spcBef>
                          <a:spcPts val="0"/>
                        </a:spcBef>
                        <a:spcAft>
                          <a:spcPts val="0"/>
                        </a:spcAft>
                        <a:buClr>
                          <a:schemeClr val="dk1"/>
                        </a:buClr>
                        <a:buSzPts val="1400"/>
                        <a:buFont typeface="Arial"/>
                        <a:buNone/>
                      </a:pPr>
                      <a:r>
                        <a:rPr lang="en-US" sz="1400" u="none" strike="noStrike" cap="none"/>
                        <a:t>0.00</a:t>
                      </a:r>
                      <a:endParaRPr sz="1400" u="none" strike="noStrike" cap="none"/>
                    </a:p>
                  </a:txBody>
                  <a:tcPr marL="45725" marR="45725" marT="45725" marB="45725" anchor="ctr"/>
                </a:tc>
                <a:extLst>
                  <a:ext uri="{0D108BD9-81ED-4DB2-BD59-A6C34878D82A}">
                    <a16:rowId xmlns:a16="http://schemas.microsoft.com/office/drawing/2014/main" val="10001"/>
                  </a:ext>
                </a:extLst>
              </a:tr>
              <a:tr h="405200">
                <a:tc>
                  <a:txBody>
                    <a:bodyPr/>
                    <a:lstStyle/>
                    <a:p>
                      <a:pPr marL="0" marR="0" lvl="0" indent="0" algn="l" rtl="0">
                        <a:lnSpc>
                          <a:spcPct val="100000"/>
                        </a:lnSpc>
                        <a:spcBef>
                          <a:spcPts val="0"/>
                        </a:spcBef>
                        <a:spcAft>
                          <a:spcPts val="0"/>
                        </a:spcAft>
                        <a:buClr>
                          <a:schemeClr val="dk1"/>
                        </a:buClr>
                        <a:buSzPts val="1400"/>
                        <a:buFont typeface="Arial"/>
                        <a:buNone/>
                      </a:pPr>
                      <a:r>
                        <a:rPr lang="en-US" sz="1400" u="none" strike="noStrike" cap="none"/>
                        <a:t>Life Insurance </a:t>
                      </a:r>
                      <a:endParaRPr sz="1400" u="none" strike="noStrike" cap="none"/>
                    </a:p>
                  </a:txBody>
                  <a:tcPr marL="45725" marR="45725" marT="45725" marB="45725" anchor="ctr"/>
                </a:tc>
                <a:tc>
                  <a:txBody>
                    <a:bodyPr/>
                    <a:lstStyle/>
                    <a:p>
                      <a:pPr marL="0" marR="0" lvl="0" indent="0" algn="r" rtl="0">
                        <a:lnSpc>
                          <a:spcPct val="100000"/>
                        </a:lnSpc>
                        <a:spcBef>
                          <a:spcPts val="0"/>
                        </a:spcBef>
                        <a:spcAft>
                          <a:spcPts val="0"/>
                        </a:spcAft>
                        <a:buClr>
                          <a:schemeClr val="dk1"/>
                        </a:buClr>
                        <a:buSzPts val="1400"/>
                        <a:buFont typeface="Arial"/>
                        <a:buNone/>
                      </a:pPr>
                      <a:r>
                        <a:rPr lang="en-US" sz="1400" u="none" strike="noStrike" cap="none"/>
                        <a:t>$15,500.00</a:t>
                      </a:r>
                      <a:endParaRPr sz="1400" u="none" strike="noStrike" cap="none"/>
                    </a:p>
                  </a:txBody>
                  <a:tcPr marL="45725" marR="45725" marT="45725" marB="45725" anchor="ctr"/>
                </a:tc>
                <a:extLst>
                  <a:ext uri="{0D108BD9-81ED-4DB2-BD59-A6C34878D82A}">
                    <a16:rowId xmlns:a16="http://schemas.microsoft.com/office/drawing/2014/main" val="10002"/>
                  </a:ext>
                </a:extLst>
              </a:tr>
            </a:tbl>
          </a:graphicData>
        </a:graphic>
      </p:graphicFrame>
      <p:graphicFrame>
        <p:nvGraphicFramePr>
          <p:cNvPr id="396" name="Google Shape;396;p28"/>
          <p:cNvGraphicFramePr/>
          <p:nvPr/>
        </p:nvGraphicFramePr>
        <p:xfrm>
          <a:off x="907142" y="3479801"/>
          <a:ext cx="5646050" cy="1215600"/>
        </p:xfrm>
        <a:graphic>
          <a:graphicData uri="http://schemas.openxmlformats.org/drawingml/2006/table">
            <a:tbl>
              <a:tblPr firstRow="1" bandRow="1">
                <a:noFill/>
                <a:tableStyleId>{6FDF28B4-AF2E-4291-8024-DFA272372E27}</a:tableStyleId>
              </a:tblPr>
              <a:tblGrid>
                <a:gridCol w="2823025">
                  <a:extLst>
                    <a:ext uri="{9D8B030D-6E8A-4147-A177-3AD203B41FA5}">
                      <a16:colId xmlns:a16="http://schemas.microsoft.com/office/drawing/2014/main" val="20000"/>
                    </a:ext>
                  </a:extLst>
                </a:gridCol>
                <a:gridCol w="2823025">
                  <a:extLst>
                    <a:ext uri="{9D8B030D-6E8A-4147-A177-3AD203B41FA5}">
                      <a16:colId xmlns:a16="http://schemas.microsoft.com/office/drawing/2014/main" val="20001"/>
                    </a:ext>
                  </a:extLst>
                </a:gridCol>
              </a:tblGrid>
              <a:tr h="405200">
                <a:tc>
                  <a:txBody>
                    <a:bodyPr/>
                    <a:lstStyle/>
                    <a:p>
                      <a:pPr marL="0" marR="0" lvl="0" indent="0" algn="l" rtl="0">
                        <a:lnSpc>
                          <a:spcPct val="100000"/>
                        </a:lnSpc>
                        <a:spcBef>
                          <a:spcPts val="0"/>
                        </a:spcBef>
                        <a:spcAft>
                          <a:spcPts val="0"/>
                        </a:spcAft>
                        <a:buClr>
                          <a:srgbClr val="FFFFFF"/>
                        </a:buClr>
                        <a:buSzPts val="1400"/>
                        <a:buFont typeface="Arial"/>
                        <a:buNone/>
                      </a:pPr>
                      <a:r>
                        <a:rPr lang="en-US" sz="1400" b="1" u="none" strike="noStrike" cap="none">
                          <a:solidFill>
                            <a:srgbClr val="FFFFFF"/>
                          </a:solidFill>
                        </a:rPr>
                        <a:t>Union Member Life</a:t>
                      </a:r>
                      <a:endParaRPr sz="1400" u="none" strike="noStrike" cap="none"/>
                    </a:p>
                  </a:txBody>
                  <a:tcPr marL="45725" marR="45725" marT="45725" marB="45725" anchor="ctr">
                    <a:solidFill>
                      <a:srgbClr val="46AE86"/>
                    </a:solidFill>
                  </a:tcPr>
                </a:tc>
                <a:tc>
                  <a:txBody>
                    <a:bodyPr/>
                    <a:lstStyle/>
                    <a:p>
                      <a:pPr marL="0" marR="0" lvl="0" indent="0" algn="r" rtl="0">
                        <a:lnSpc>
                          <a:spcPct val="100000"/>
                        </a:lnSpc>
                        <a:spcBef>
                          <a:spcPts val="0"/>
                        </a:spcBef>
                        <a:spcAft>
                          <a:spcPts val="0"/>
                        </a:spcAft>
                        <a:buClr>
                          <a:srgbClr val="FFFFFF"/>
                        </a:buClr>
                        <a:buSzPts val="1400"/>
                        <a:buFont typeface="Arial"/>
                        <a:buNone/>
                      </a:pPr>
                      <a:r>
                        <a:rPr lang="en-US" sz="1400" b="1" u="none" strike="noStrike" cap="none">
                          <a:solidFill>
                            <a:srgbClr val="FFFFFF"/>
                          </a:solidFill>
                        </a:rPr>
                        <a:t>$36,801.00</a:t>
                      </a:r>
                      <a:endParaRPr sz="1400" u="none" strike="noStrike" cap="none"/>
                    </a:p>
                  </a:txBody>
                  <a:tcPr marL="45725" marR="45725" marT="45725" marB="45725" anchor="ctr">
                    <a:solidFill>
                      <a:srgbClr val="46AE86"/>
                    </a:solidFill>
                  </a:tcPr>
                </a:tc>
                <a:extLst>
                  <a:ext uri="{0D108BD9-81ED-4DB2-BD59-A6C34878D82A}">
                    <a16:rowId xmlns:a16="http://schemas.microsoft.com/office/drawing/2014/main" val="10000"/>
                  </a:ext>
                </a:extLst>
              </a:tr>
              <a:tr h="405200">
                <a:tc>
                  <a:txBody>
                    <a:bodyPr/>
                    <a:lstStyle/>
                    <a:p>
                      <a:pPr marL="0" marR="0" lvl="0" indent="0" algn="l" rtl="0">
                        <a:lnSpc>
                          <a:spcPct val="100000"/>
                        </a:lnSpc>
                        <a:spcBef>
                          <a:spcPts val="0"/>
                        </a:spcBef>
                        <a:spcAft>
                          <a:spcPts val="0"/>
                        </a:spcAft>
                        <a:buClr>
                          <a:schemeClr val="dk1"/>
                        </a:buClr>
                        <a:buSzPts val="1400"/>
                        <a:buFont typeface="Arial"/>
                        <a:buNone/>
                      </a:pPr>
                      <a:r>
                        <a:rPr lang="en-US" sz="1400" u="none" strike="noStrike" cap="none"/>
                        <a:t>Cash Value </a:t>
                      </a:r>
                      <a:endParaRPr sz="1400" u="none" strike="noStrike" cap="none"/>
                    </a:p>
                  </a:txBody>
                  <a:tcPr marL="45725" marR="45725" marT="45725" marB="45725" anchor="ctr"/>
                </a:tc>
                <a:tc>
                  <a:txBody>
                    <a:bodyPr/>
                    <a:lstStyle/>
                    <a:p>
                      <a:pPr marL="0" marR="0" lvl="0" indent="0" algn="r" rtl="0">
                        <a:lnSpc>
                          <a:spcPct val="100000"/>
                        </a:lnSpc>
                        <a:spcBef>
                          <a:spcPts val="0"/>
                        </a:spcBef>
                        <a:spcAft>
                          <a:spcPts val="0"/>
                        </a:spcAft>
                        <a:buClr>
                          <a:schemeClr val="dk1"/>
                        </a:buClr>
                        <a:buSzPts val="1400"/>
                        <a:buFont typeface="Arial"/>
                        <a:buNone/>
                      </a:pPr>
                      <a:r>
                        <a:rPr lang="en-US" sz="1400" u="none" strike="noStrike" cap="none"/>
                        <a:t>50,949.00</a:t>
                      </a:r>
                      <a:endParaRPr sz="1400" u="none" strike="noStrike" cap="none"/>
                    </a:p>
                  </a:txBody>
                  <a:tcPr marL="45725" marR="45725" marT="45725" marB="45725" anchor="ctr"/>
                </a:tc>
                <a:extLst>
                  <a:ext uri="{0D108BD9-81ED-4DB2-BD59-A6C34878D82A}">
                    <a16:rowId xmlns:a16="http://schemas.microsoft.com/office/drawing/2014/main" val="10001"/>
                  </a:ext>
                </a:extLst>
              </a:tr>
              <a:tr h="405200">
                <a:tc>
                  <a:txBody>
                    <a:bodyPr/>
                    <a:lstStyle/>
                    <a:p>
                      <a:pPr marL="0" marR="0" lvl="0" indent="0" algn="l" rtl="0">
                        <a:lnSpc>
                          <a:spcPct val="100000"/>
                        </a:lnSpc>
                        <a:spcBef>
                          <a:spcPts val="0"/>
                        </a:spcBef>
                        <a:spcAft>
                          <a:spcPts val="0"/>
                        </a:spcAft>
                        <a:buClr>
                          <a:schemeClr val="dk1"/>
                        </a:buClr>
                        <a:buSzPts val="1400"/>
                        <a:buFont typeface="Arial"/>
                        <a:buNone/>
                      </a:pPr>
                      <a:r>
                        <a:rPr lang="en-US" sz="1400" u="none" strike="noStrike" cap="none"/>
                        <a:t>Life Insurance </a:t>
                      </a:r>
                      <a:endParaRPr sz="1400" u="none" strike="noStrike" cap="none"/>
                    </a:p>
                  </a:txBody>
                  <a:tcPr marL="45725" marR="45725" marT="45725" marB="45725" anchor="ctr"/>
                </a:tc>
                <a:tc>
                  <a:txBody>
                    <a:bodyPr/>
                    <a:lstStyle/>
                    <a:p>
                      <a:pPr marL="0" marR="0" lvl="0" indent="0" algn="r" rtl="0">
                        <a:lnSpc>
                          <a:spcPct val="100000"/>
                        </a:lnSpc>
                        <a:spcBef>
                          <a:spcPts val="0"/>
                        </a:spcBef>
                        <a:spcAft>
                          <a:spcPts val="0"/>
                        </a:spcAft>
                        <a:buClr>
                          <a:schemeClr val="dk1"/>
                        </a:buClr>
                        <a:buSzPts val="1400"/>
                        <a:buFont typeface="Arial"/>
                        <a:buNone/>
                      </a:pPr>
                      <a:r>
                        <a:rPr lang="en-US" sz="1400" u="none" strike="noStrike" cap="none"/>
                        <a:t>250,000.00</a:t>
                      </a:r>
                      <a:endParaRPr sz="1400" u="none" strike="noStrike" cap="none"/>
                    </a:p>
                  </a:txBody>
                  <a:tcPr marL="45725" marR="45725" marT="45725" marB="45725" anchor="ctr"/>
                </a:tc>
                <a:extLst>
                  <a:ext uri="{0D108BD9-81ED-4DB2-BD59-A6C34878D82A}">
                    <a16:rowId xmlns:a16="http://schemas.microsoft.com/office/drawing/2014/main" val="10002"/>
                  </a:ext>
                </a:extLst>
              </a:tr>
            </a:tbl>
          </a:graphicData>
        </a:graphic>
      </p:graphicFrame>
      <p:sp>
        <p:nvSpPr>
          <p:cNvPr id="397" name="Google Shape;397;p28"/>
          <p:cNvSpPr txBox="1"/>
          <p:nvPr/>
        </p:nvSpPr>
        <p:spPr>
          <a:xfrm>
            <a:off x="989149" y="4813920"/>
            <a:ext cx="2731589" cy="4470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165864"/>
              </a:buClr>
              <a:buSzPts val="2000"/>
              <a:buFont typeface="Arial Black"/>
              <a:buNone/>
            </a:pPr>
            <a:r>
              <a:rPr lang="en-US" sz="2000" b="0" i="0" u="none" strike="noStrike" cap="none">
                <a:solidFill>
                  <a:srgbClr val="165864"/>
                </a:solidFill>
                <a:latin typeface="Arial Black"/>
                <a:ea typeface="Arial Black"/>
                <a:cs typeface="Arial Black"/>
                <a:sym typeface="Arial Black"/>
              </a:rPr>
              <a:t>TOTAL SAVINGS</a:t>
            </a:r>
            <a:endParaRPr sz="1400" b="0" i="0" u="none" strike="noStrike" cap="none">
              <a:solidFill>
                <a:srgbClr val="000000"/>
              </a:solidFill>
              <a:latin typeface="Arial"/>
              <a:ea typeface="Arial"/>
              <a:cs typeface="Arial"/>
              <a:sym typeface="Arial"/>
            </a:endParaRPr>
          </a:p>
        </p:txBody>
      </p:sp>
      <p:sp>
        <p:nvSpPr>
          <p:cNvPr id="398" name="Google Shape;398;p28"/>
          <p:cNvSpPr txBox="1"/>
          <p:nvPr/>
        </p:nvSpPr>
        <p:spPr>
          <a:xfrm>
            <a:off x="3775891" y="4813920"/>
            <a:ext cx="2731589" cy="447041"/>
          </a:xfrm>
          <a:prstGeom prst="rect">
            <a:avLst/>
          </a:prstGeom>
          <a:noFill/>
          <a:ln>
            <a:noFill/>
          </a:ln>
        </p:spPr>
        <p:txBody>
          <a:bodyPr spcFirstLastPara="1" wrap="square" lIns="45700" tIns="45700" rIns="45700" bIns="45700" anchor="t" anchorCtr="0">
            <a:noAutofit/>
          </a:bodyPr>
          <a:lstStyle/>
          <a:p>
            <a:pPr marL="0" marR="0" lvl="0" indent="0" algn="r" rtl="0">
              <a:lnSpc>
                <a:spcPct val="100000"/>
              </a:lnSpc>
              <a:spcBef>
                <a:spcPts val="0"/>
              </a:spcBef>
              <a:spcAft>
                <a:spcPts val="0"/>
              </a:spcAft>
              <a:buClr>
                <a:srgbClr val="165864"/>
              </a:buClr>
              <a:buSzPts val="2000"/>
              <a:buFont typeface="Arial Black"/>
              <a:buNone/>
            </a:pPr>
            <a:r>
              <a:rPr lang="en-US" sz="2000" b="0" i="0" u="none" strike="noStrike" cap="none">
                <a:solidFill>
                  <a:srgbClr val="165864"/>
                </a:solidFill>
                <a:latin typeface="Arial Black"/>
                <a:ea typeface="Arial Black"/>
                <a:cs typeface="Arial Black"/>
                <a:sym typeface="Arial Black"/>
              </a:rPr>
              <a:t>$57,587.00</a:t>
            </a:r>
            <a:endParaRPr sz="1400" b="0" i="0" u="none" strike="noStrike" cap="none">
              <a:solidFill>
                <a:srgbClr val="000000"/>
              </a:solidFill>
              <a:latin typeface="Arial"/>
              <a:ea typeface="Arial"/>
              <a:cs typeface="Arial"/>
              <a:sym typeface="Arial"/>
            </a:endParaRPr>
          </a:p>
        </p:txBody>
      </p:sp>
      <p:pic>
        <p:nvPicPr>
          <p:cNvPr id="399" name="Google Shape;399;p28" descr="Picture 18"/>
          <p:cNvPicPr preferRelativeResize="0"/>
          <p:nvPr/>
        </p:nvPicPr>
        <p:blipFill rotWithShape="1">
          <a:blip r:embed="rId3">
            <a:alphaModFix/>
          </a:blip>
          <a:srcRect/>
          <a:stretch/>
        </p:blipFill>
        <p:spPr>
          <a:xfrm>
            <a:off x="7264537" y="653143"/>
            <a:ext cx="1168264" cy="1179286"/>
          </a:xfrm>
          <a:prstGeom prst="rect">
            <a:avLst/>
          </a:prstGeom>
          <a:noFill/>
          <a:ln>
            <a:noFill/>
          </a:ln>
        </p:spPr>
      </p:pic>
      <p:pic>
        <p:nvPicPr>
          <p:cNvPr id="400" name="Google Shape;400;p28" descr="Picture 24"/>
          <p:cNvPicPr preferRelativeResize="0"/>
          <p:nvPr/>
        </p:nvPicPr>
        <p:blipFill rotWithShape="1">
          <a:blip r:embed="rId4">
            <a:alphaModFix/>
          </a:blip>
          <a:srcRect/>
          <a:stretch/>
        </p:blipFill>
        <p:spPr>
          <a:xfrm>
            <a:off x="387619" y="6233886"/>
            <a:ext cx="2011617" cy="3812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fade">
                                      <p:cBhvr>
                                        <p:cTn id="7" dur="1000"/>
                                        <p:tgtEl>
                                          <p:spTgt spid="3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additive="base">
                                        <p:cTn id="11" dur="1000"/>
                                        <p:tgtEl>
                                          <p:spTgt spid="395"/>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4" fill="hold" nodeType="afterEffect">
                                  <p:stCondLst>
                                    <p:cond delay="1500"/>
                                  </p:stCondLst>
                                  <p:childTnLst>
                                    <p:set>
                                      <p:cBhvr>
                                        <p:cTn id="14" dur="1" fill="hold">
                                          <p:stCondLst>
                                            <p:cond delay="0"/>
                                          </p:stCondLst>
                                        </p:cTn>
                                        <p:tgtEl>
                                          <p:spTgt spid="396"/>
                                        </p:tgtEl>
                                        <p:attrNameLst>
                                          <p:attrName>style.visibility</p:attrName>
                                        </p:attrNameLst>
                                      </p:cBhvr>
                                      <p:to>
                                        <p:strVal val="visible"/>
                                      </p:to>
                                    </p:set>
                                    <p:anim calcmode="lin" valueType="num">
                                      <p:cBhvr additive="base">
                                        <p:cTn id="15" dur="1000"/>
                                        <p:tgtEl>
                                          <p:spTgt spid="396"/>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397"/>
                                        </p:tgtEl>
                                        <p:attrNameLst>
                                          <p:attrName>style.visibility</p:attrName>
                                        </p:attrNameLst>
                                      </p:cBhvr>
                                      <p:to>
                                        <p:strVal val="visible"/>
                                      </p:to>
                                    </p:set>
                                    <p:anim calcmode="lin" valueType="num">
                                      <p:cBhvr additive="base">
                                        <p:cTn id="19" dur="1000"/>
                                        <p:tgtEl>
                                          <p:spTgt spid="397"/>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3" presetClass="entr" presetSubtype="16" fill="hold" nodeType="afterEffect">
                                  <p:stCondLst>
                                    <p:cond delay="1000"/>
                                  </p:stCondLst>
                                  <p:childTnLst>
                                    <p:set>
                                      <p:cBhvr>
                                        <p:cTn id="22" dur="1" fill="hold">
                                          <p:stCondLst>
                                            <p:cond delay="0"/>
                                          </p:stCondLst>
                                        </p:cTn>
                                        <p:tgtEl>
                                          <p:spTgt spid="398"/>
                                        </p:tgtEl>
                                        <p:attrNameLst>
                                          <p:attrName>style.visibility</p:attrName>
                                        </p:attrNameLst>
                                      </p:cBhvr>
                                      <p:to>
                                        <p:strVal val="visible"/>
                                      </p:to>
                                    </p:set>
                                    <p:anim calcmode="lin" valueType="num">
                                      <p:cBhvr additive="base">
                                        <p:cTn id="23" dur="1000"/>
                                        <p:tgtEl>
                                          <p:spTgt spid="398"/>
                                        </p:tgtEl>
                                        <p:attrNameLst>
                                          <p:attrName>ppt_w</p:attrName>
                                        </p:attrNameLst>
                                      </p:cBhvr>
                                      <p:tavLst>
                                        <p:tav tm="0">
                                          <p:val>
                                            <p:strVal val="0"/>
                                          </p:val>
                                        </p:tav>
                                        <p:tav tm="100000">
                                          <p:val>
                                            <p:strVal val="#ppt_w"/>
                                          </p:val>
                                        </p:tav>
                                      </p:tavLst>
                                    </p:anim>
                                    <p:anim calcmode="lin" valueType="num">
                                      <p:cBhvr additive="base">
                                        <p:cTn id="24" dur="1000"/>
                                        <p:tgtEl>
                                          <p:spTgt spid="39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9"/>
          <p:cNvSpPr txBox="1"/>
          <p:nvPr/>
        </p:nvSpPr>
        <p:spPr>
          <a:xfrm>
            <a:off x="878056" y="997040"/>
            <a:ext cx="4309111" cy="5105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64848"/>
              </a:buClr>
              <a:buSzPts val="2400"/>
              <a:buFont typeface="Arial Black"/>
              <a:buNone/>
            </a:pPr>
            <a:r>
              <a:rPr lang="en-US" sz="2400" b="0" i="0" u="none" strike="noStrike" cap="none">
                <a:solidFill>
                  <a:srgbClr val="364848"/>
                </a:solidFill>
                <a:latin typeface="Arial Black"/>
                <a:ea typeface="Arial Black"/>
                <a:cs typeface="Arial Black"/>
                <a:sym typeface="Arial Black"/>
              </a:rPr>
              <a:t>In Closing…</a:t>
            </a:r>
            <a:endParaRPr sz="1400" b="0" i="0" u="none" strike="noStrike" cap="none">
              <a:solidFill>
                <a:srgbClr val="000000"/>
              </a:solidFill>
              <a:latin typeface="Arial"/>
              <a:ea typeface="Arial"/>
              <a:cs typeface="Arial"/>
              <a:sym typeface="Arial"/>
            </a:endParaRPr>
          </a:p>
        </p:txBody>
      </p:sp>
      <p:grpSp>
        <p:nvGrpSpPr>
          <p:cNvPr id="406" name="Google Shape;406;p29"/>
          <p:cNvGrpSpPr/>
          <p:nvPr/>
        </p:nvGrpSpPr>
        <p:grpSpPr>
          <a:xfrm>
            <a:off x="909421" y="1561786"/>
            <a:ext cx="1771653" cy="68583"/>
            <a:chOff x="-1" y="-1"/>
            <a:chExt cx="1771652" cy="68582"/>
          </a:xfrm>
        </p:grpSpPr>
        <p:sp>
          <p:nvSpPr>
            <p:cNvPr id="407" name="Google Shape;407;p29"/>
            <p:cNvSpPr/>
            <p:nvPr/>
          </p:nvSpPr>
          <p:spPr>
            <a:xfrm>
              <a:off x="-1" y="-1"/>
              <a:ext cx="342901" cy="68582"/>
            </a:xfrm>
            <a:prstGeom prst="rect">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408" name="Google Shape;408;p29"/>
            <p:cNvSpPr/>
            <p:nvPr/>
          </p:nvSpPr>
          <p:spPr>
            <a:xfrm>
              <a:off x="357187" y="-1"/>
              <a:ext cx="342901" cy="68582"/>
            </a:xfrm>
            <a:prstGeom prst="rect">
              <a:avLst/>
            </a:prstGeom>
            <a:solidFill>
              <a:srgbClr val="D3555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409" name="Google Shape;409;p29"/>
            <p:cNvSpPr/>
            <p:nvPr/>
          </p:nvSpPr>
          <p:spPr>
            <a:xfrm>
              <a:off x="714375" y="-1"/>
              <a:ext cx="342900" cy="68582"/>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410" name="Google Shape;410;p29"/>
            <p:cNvSpPr/>
            <p:nvPr/>
          </p:nvSpPr>
          <p:spPr>
            <a:xfrm>
              <a:off x="1071563" y="-1"/>
              <a:ext cx="342901" cy="68582"/>
            </a:xfrm>
            <a:prstGeom prst="rect">
              <a:avLst/>
            </a:prstGeom>
            <a:solidFill>
              <a:srgbClr val="E4B0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411" name="Google Shape;411;p29"/>
            <p:cNvSpPr/>
            <p:nvPr/>
          </p:nvSpPr>
          <p:spPr>
            <a:xfrm>
              <a:off x="1428750" y="-1"/>
              <a:ext cx="342901" cy="68582"/>
            </a:xfrm>
            <a:prstGeom prst="rect">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sp>
        <p:nvSpPr>
          <p:cNvPr id="412" name="Google Shape;412;p29"/>
          <p:cNvSpPr txBox="1"/>
          <p:nvPr/>
        </p:nvSpPr>
        <p:spPr>
          <a:xfrm>
            <a:off x="1840966" y="2202575"/>
            <a:ext cx="6359539" cy="66733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64848"/>
              </a:buClr>
              <a:buSzPts val="2000"/>
              <a:buFont typeface="Arial"/>
              <a:buNone/>
            </a:pPr>
            <a:r>
              <a:rPr lang="en-US" sz="2000" b="0" i="0" u="none" strike="noStrike" cap="none">
                <a:solidFill>
                  <a:srgbClr val="364848"/>
                </a:solidFill>
                <a:latin typeface="Arial"/>
                <a:ea typeface="Arial"/>
                <a:cs typeface="Arial"/>
                <a:sym typeface="Arial"/>
              </a:rPr>
              <a:t>The Union is looking out for you in </a:t>
            </a:r>
            <a:r>
              <a:rPr lang="en-US" sz="2000" b="1" i="0" u="none" strike="noStrike" cap="none">
                <a:solidFill>
                  <a:srgbClr val="364848"/>
                </a:solidFill>
                <a:latin typeface="Arial"/>
                <a:ea typeface="Arial"/>
                <a:cs typeface="Arial"/>
                <a:sym typeface="Arial"/>
              </a:rPr>
              <a:t>EVERY</a:t>
            </a:r>
            <a:r>
              <a:rPr lang="en-US" sz="2000" b="0" i="0" u="none" strike="noStrike" cap="none">
                <a:solidFill>
                  <a:srgbClr val="364848"/>
                </a:solidFill>
                <a:latin typeface="Arial"/>
                <a:ea typeface="Arial"/>
                <a:cs typeface="Arial"/>
                <a:sym typeface="Arial"/>
              </a:rPr>
              <a:t> aspect of your life. </a:t>
            </a:r>
            <a:endParaRPr sz="1400" b="0" i="0" u="none" strike="noStrike" cap="none">
              <a:solidFill>
                <a:srgbClr val="000000"/>
              </a:solidFill>
              <a:latin typeface="Arial"/>
              <a:ea typeface="Arial"/>
              <a:cs typeface="Arial"/>
              <a:sym typeface="Arial"/>
            </a:endParaRPr>
          </a:p>
        </p:txBody>
      </p:sp>
      <p:sp>
        <p:nvSpPr>
          <p:cNvPr id="413" name="Google Shape;413;p29"/>
          <p:cNvSpPr/>
          <p:nvPr/>
        </p:nvSpPr>
        <p:spPr>
          <a:xfrm>
            <a:off x="0" y="6064272"/>
            <a:ext cx="9144000" cy="801244"/>
          </a:xfrm>
          <a:prstGeom prst="rect">
            <a:avLst/>
          </a:prstGeom>
          <a:solidFill>
            <a:srgbClr val="C0C0C0"/>
          </a:solidFill>
          <a:ln>
            <a:noFill/>
          </a:ln>
          <a:effectLst>
            <a:outerShdw blurRad="38100" dist="23000" dir="5400000" rotWithShape="0">
              <a:srgbClr val="000000">
                <a:alpha val="3450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
        <p:nvSpPr>
          <p:cNvPr id="414" name="Google Shape;414;p29"/>
          <p:cNvSpPr txBox="1"/>
          <p:nvPr/>
        </p:nvSpPr>
        <p:spPr>
          <a:xfrm>
            <a:off x="548075" y="6224663"/>
            <a:ext cx="7853521" cy="438221"/>
          </a:xfrm>
          <a:prstGeom prst="rect">
            <a:avLst/>
          </a:prstGeom>
          <a:noFill/>
          <a:ln>
            <a:noFill/>
          </a:ln>
        </p:spPr>
        <p:txBody>
          <a:bodyPr spcFirstLastPara="1" wrap="square" lIns="45700" tIns="45700" rIns="45700" bIns="45700" anchor="t" anchorCtr="0">
            <a:noAutofit/>
          </a:bodyPr>
          <a:lstStyle/>
          <a:p>
            <a:pPr marL="0" marR="0" lvl="0" indent="0" algn="r" rtl="0">
              <a:lnSpc>
                <a:spcPct val="80000"/>
              </a:lnSpc>
              <a:spcBef>
                <a:spcPts val="0"/>
              </a:spcBef>
              <a:spcAft>
                <a:spcPts val="0"/>
              </a:spcAft>
              <a:buClr>
                <a:srgbClr val="FFFFFF"/>
              </a:buClr>
              <a:buSzPts val="1500"/>
              <a:buFont typeface="Arial"/>
              <a:buNone/>
            </a:pPr>
            <a:r>
              <a:rPr lang="en-US" sz="1500" b="1" i="0" u="none" strike="noStrike" cap="none">
                <a:solidFill>
                  <a:srgbClr val="FFFFFF"/>
                </a:solidFill>
                <a:latin typeface="Arial"/>
                <a:ea typeface="Arial"/>
                <a:cs typeface="Arial"/>
                <a:sym typeface="Arial"/>
              </a:rPr>
              <a:t>NEW EMPLOYEE </a:t>
            </a:r>
            <a:endParaRPr sz="2000" b="0" i="0" u="none" strike="noStrike" cap="none">
              <a:solidFill>
                <a:srgbClr val="008000"/>
              </a:solidFill>
              <a:latin typeface="Arial"/>
              <a:ea typeface="Arial"/>
              <a:cs typeface="Arial"/>
              <a:sym typeface="Arial"/>
            </a:endParaRPr>
          </a:p>
          <a:p>
            <a:pPr marL="0" marR="0" lvl="0" indent="0" algn="r" rtl="0">
              <a:lnSpc>
                <a:spcPct val="8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ORIENTATION</a:t>
            </a:r>
            <a:endParaRPr sz="1400" b="0" i="0" u="none" strike="noStrike" cap="none">
              <a:solidFill>
                <a:srgbClr val="000000"/>
              </a:solidFill>
              <a:latin typeface="Arial"/>
              <a:ea typeface="Arial"/>
              <a:cs typeface="Arial"/>
              <a:sym typeface="Arial"/>
            </a:endParaRPr>
          </a:p>
        </p:txBody>
      </p:sp>
      <p:sp>
        <p:nvSpPr>
          <p:cNvPr id="415" name="Google Shape;415;p29"/>
          <p:cNvSpPr/>
          <p:nvPr/>
        </p:nvSpPr>
        <p:spPr>
          <a:xfrm>
            <a:off x="8474040" y="6215117"/>
            <a:ext cx="381625" cy="381625"/>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416" name="Google Shape;416;p29"/>
          <p:cNvSpPr txBox="1">
            <a:spLocks noGrp="1"/>
          </p:cNvSpPr>
          <p:nvPr>
            <p:ph type="sldNum" idx="12"/>
          </p:nvPr>
        </p:nvSpPr>
        <p:spPr>
          <a:xfrm>
            <a:off x="8511806" y="6196695"/>
            <a:ext cx="301909" cy="2888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C0C0C0"/>
              </a:buClr>
              <a:buSzPts val="1400"/>
              <a:buFont typeface="Arial"/>
              <a:buNone/>
            </a:pPr>
            <a:fld id="{00000000-1234-1234-1234-123412341234}" type="slidenum">
              <a:rPr lang="en-US" sz="1400">
                <a:solidFill>
                  <a:srgbClr val="C0C0C0"/>
                </a:solidFill>
              </a:rPr>
              <a:t>19</a:t>
            </a:fld>
            <a:endParaRPr/>
          </a:p>
        </p:txBody>
      </p:sp>
      <p:grpSp>
        <p:nvGrpSpPr>
          <p:cNvPr id="417" name="Google Shape;417;p29"/>
          <p:cNvGrpSpPr/>
          <p:nvPr/>
        </p:nvGrpSpPr>
        <p:grpSpPr>
          <a:xfrm>
            <a:off x="868677" y="2110759"/>
            <a:ext cx="708663" cy="555698"/>
            <a:chOff x="-1" y="0"/>
            <a:chExt cx="708661" cy="555697"/>
          </a:xfrm>
        </p:grpSpPr>
        <p:sp>
          <p:nvSpPr>
            <p:cNvPr id="418" name="Google Shape;418;p29"/>
            <p:cNvSpPr/>
            <p:nvPr/>
          </p:nvSpPr>
          <p:spPr>
            <a:xfrm>
              <a:off x="-1" y="0"/>
              <a:ext cx="548641" cy="548641"/>
            </a:xfrm>
            <a:prstGeom prst="ellipse">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419" name="Google Shape;419;p29"/>
            <p:cNvSpPr/>
            <p:nvPr/>
          </p:nvSpPr>
          <p:spPr>
            <a:xfrm>
              <a:off x="666456" y="7056"/>
              <a:ext cx="42204" cy="548641"/>
            </a:xfrm>
            <a:prstGeom prst="rect">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grpSp>
        <p:nvGrpSpPr>
          <p:cNvPr id="420" name="Google Shape;420;p29"/>
          <p:cNvGrpSpPr/>
          <p:nvPr/>
        </p:nvGrpSpPr>
        <p:grpSpPr>
          <a:xfrm>
            <a:off x="868677" y="3007173"/>
            <a:ext cx="708663" cy="548643"/>
            <a:chOff x="-1" y="-1"/>
            <a:chExt cx="708661" cy="548642"/>
          </a:xfrm>
        </p:grpSpPr>
        <p:sp>
          <p:nvSpPr>
            <p:cNvPr id="421" name="Google Shape;421;p29"/>
            <p:cNvSpPr/>
            <p:nvPr/>
          </p:nvSpPr>
          <p:spPr>
            <a:xfrm>
              <a:off x="-1" y="-1"/>
              <a:ext cx="548641" cy="548642"/>
            </a:xfrm>
            <a:prstGeom prst="ellipse">
              <a:avLst/>
            </a:prstGeom>
            <a:solidFill>
              <a:srgbClr val="D3555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422" name="Google Shape;422;p29"/>
            <p:cNvSpPr/>
            <p:nvPr/>
          </p:nvSpPr>
          <p:spPr>
            <a:xfrm>
              <a:off x="666456" y="-1"/>
              <a:ext cx="42204" cy="548642"/>
            </a:xfrm>
            <a:prstGeom prst="rect">
              <a:avLst/>
            </a:prstGeom>
            <a:solidFill>
              <a:srgbClr val="D3555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grpSp>
        <p:nvGrpSpPr>
          <p:cNvPr id="423" name="Google Shape;423;p29"/>
          <p:cNvGrpSpPr/>
          <p:nvPr/>
        </p:nvGrpSpPr>
        <p:grpSpPr>
          <a:xfrm>
            <a:off x="868677" y="3933746"/>
            <a:ext cx="708663" cy="548643"/>
            <a:chOff x="-1" y="-1"/>
            <a:chExt cx="708661" cy="548642"/>
          </a:xfrm>
        </p:grpSpPr>
        <p:sp>
          <p:nvSpPr>
            <p:cNvPr id="424" name="Google Shape;424;p29"/>
            <p:cNvSpPr/>
            <p:nvPr/>
          </p:nvSpPr>
          <p:spPr>
            <a:xfrm>
              <a:off x="-1" y="-1"/>
              <a:ext cx="548641" cy="548642"/>
            </a:xfrm>
            <a:prstGeom prst="ellipse">
              <a:avLst/>
            </a:prstGeom>
            <a:solidFill>
              <a:srgbClr val="E4B0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425" name="Google Shape;425;p29"/>
            <p:cNvSpPr/>
            <p:nvPr/>
          </p:nvSpPr>
          <p:spPr>
            <a:xfrm>
              <a:off x="666456" y="-1"/>
              <a:ext cx="42204" cy="548642"/>
            </a:xfrm>
            <a:prstGeom prst="rect">
              <a:avLst/>
            </a:prstGeom>
            <a:solidFill>
              <a:srgbClr val="E4B0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pic>
        <p:nvPicPr>
          <p:cNvPr id="426" name="Google Shape;426;p29" descr="Picture 35"/>
          <p:cNvPicPr preferRelativeResize="0"/>
          <p:nvPr/>
        </p:nvPicPr>
        <p:blipFill rotWithShape="1">
          <a:blip r:embed="rId3">
            <a:alphaModFix/>
          </a:blip>
          <a:srcRect/>
          <a:stretch/>
        </p:blipFill>
        <p:spPr>
          <a:xfrm>
            <a:off x="387619" y="6233886"/>
            <a:ext cx="2011617" cy="381218"/>
          </a:xfrm>
          <a:prstGeom prst="rect">
            <a:avLst/>
          </a:prstGeom>
          <a:noFill/>
          <a:ln>
            <a:noFill/>
          </a:ln>
        </p:spPr>
      </p:pic>
      <p:pic>
        <p:nvPicPr>
          <p:cNvPr id="427" name="Google Shape;427;p29" descr="Picture 36"/>
          <p:cNvPicPr preferRelativeResize="0"/>
          <p:nvPr/>
        </p:nvPicPr>
        <p:blipFill rotWithShape="1">
          <a:blip r:embed="rId4">
            <a:alphaModFix/>
          </a:blip>
          <a:srcRect/>
          <a:stretch/>
        </p:blipFill>
        <p:spPr>
          <a:xfrm>
            <a:off x="1028699" y="2280736"/>
            <a:ext cx="228601" cy="228601"/>
          </a:xfrm>
          <a:prstGeom prst="rect">
            <a:avLst/>
          </a:prstGeom>
          <a:noFill/>
          <a:ln>
            <a:noFill/>
          </a:ln>
        </p:spPr>
      </p:pic>
      <p:pic>
        <p:nvPicPr>
          <p:cNvPr id="428" name="Google Shape;428;p29" descr="Picture 37"/>
          <p:cNvPicPr preferRelativeResize="0"/>
          <p:nvPr/>
        </p:nvPicPr>
        <p:blipFill rotWithShape="1">
          <a:blip r:embed="rId4">
            <a:alphaModFix/>
          </a:blip>
          <a:srcRect/>
          <a:stretch/>
        </p:blipFill>
        <p:spPr>
          <a:xfrm>
            <a:off x="1028699" y="3167195"/>
            <a:ext cx="228601" cy="228601"/>
          </a:xfrm>
          <a:prstGeom prst="rect">
            <a:avLst/>
          </a:prstGeom>
          <a:noFill/>
          <a:ln>
            <a:noFill/>
          </a:ln>
        </p:spPr>
      </p:pic>
      <p:pic>
        <p:nvPicPr>
          <p:cNvPr id="429" name="Google Shape;429;p29" descr="Picture 38"/>
          <p:cNvPicPr preferRelativeResize="0"/>
          <p:nvPr/>
        </p:nvPicPr>
        <p:blipFill rotWithShape="1">
          <a:blip r:embed="rId4">
            <a:alphaModFix/>
          </a:blip>
          <a:srcRect/>
          <a:stretch/>
        </p:blipFill>
        <p:spPr>
          <a:xfrm>
            <a:off x="1028699" y="4118157"/>
            <a:ext cx="228601" cy="228601"/>
          </a:xfrm>
          <a:prstGeom prst="rect">
            <a:avLst/>
          </a:prstGeom>
          <a:noFill/>
          <a:ln>
            <a:noFill/>
          </a:ln>
        </p:spPr>
      </p:pic>
      <p:sp>
        <p:nvSpPr>
          <p:cNvPr id="430" name="Google Shape;430;p29"/>
          <p:cNvSpPr txBox="1"/>
          <p:nvPr/>
        </p:nvSpPr>
        <p:spPr>
          <a:xfrm>
            <a:off x="1840968" y="3096828"/>
            <a:ext cx="6234846" cy="667332"/>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64848"/>
              </a:buClr>
              <a:buSzPts val="2000"/>
              <a:buFont typeface="Arial"/>
              <a:buNone/>
            </a:pPr>
            <a:r>
              <a:rPr lang="en-US" sz="2000" b="0" i="0" u="none" strike="noStrike" cap="none">
                <a:solidFill>
                  <a:srgbClr val="364848"/>
                </a:solidFill>
                <a:latin typeface="Arial"/>
                <a:ea typeface="Arial"/>
                <a:cs typeface="Arial"/>
                <a:sym typeface="Arial"/>
              </a:rPr>
              <a:t>Make educated decisions when planning for your future.</a:t>
            </a:r>
            <a:endParaRPr sz="1400" b="0" i="0" u="none" strike="noStrike" cap="none">
              <a:solidFill>
                <a:srgbClr val="000000"/>
              </a:solidFill>
              <a:latin typeface="Arial"/>
              <a:ea typeface="Arial"/>
              <a:cs typeface="Arial"/>
              <a:sym typeface="Arial"/>
            </a:endParaRPr>
          </a:p>
        </p:txBody>
      </p:sp>
      <p:sp>
        <p:nvSpPr>
          <p:cNvPr id="431" name="Google Shape;431;p29"/>
          <p:cNvSpPr txBox="1"/>
          <p:nvPr/>
        </p:nvSpPr>
        <p:spPr>
          <a:xfrm>
            <a:off x="1840966" y="3882778"/>
            <a:ext cx="6359539" cy="959432"/>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64848"/>
              </a:buClr>
              <a:buSzPts val="2000"/>
              <a:buFont typeface="Arial"/>
              <a:buNone/>
            </a:pPr>
            <a:r>
              <a:rPr lang="en-US" sz="2000" b="0" i="0" u="none" strike="noStrike" cap="none">
                <a:solidFill>
                  <a:srgbClr val="364848"/>
                </a:solidFill>
                <a:latin typeface="Arial"/>
                <a:ea typeface="Arial"/>
                <a:cs typeface="Arial"/>
                <a:sym typeface="Arial"/>
              </a:rPr>
              <a:t>Use us as an additional resource of information and assistance. Contact me for any questions you may have.</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7"/>
                                        </p:tgtEl>
                                        <p:attrNameLst>
                                          <p:attrName>style.visibility</p:attrName>
                                        </p:attrNameLst>
                                      </p:cBhvr>
                                      <p:to>
                                        <p:strVal val="visible"/>
                                      </p:to>
                                    </p:set>
                                    <p:anim calcmode="lin" valueType="num">
                                      <p:cBhvr additive="base">
                                        <p:cTn id="7" dur="1000"/>
                                        <p:tgtEl>
                                          <p:spTgt spid="417"/>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427"/>
                                        </p:tgtEl>
                                        <p:attrNameLst>
                                          <p:attrName>style.visibility</p:attrName>
                                        </p:attrNameLst>
                                      </p:cBhvr>
                                      <p:to>
                                        <p:strVal val="visible"/>
                                      </p:to>
                                    </p:set>
                                    <p:anim calcmode="lin" valueType="num">
                                      <p:cBhvr additive="base">
                                        <p:cTn id="11" dur="1000"/>
                                        <p:tgtEl>
                                          <p:spTgt spid="427"/>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12"/>
                                        </p:tgtEl>
                                        <p:attrNameLst>
                                          <p:attrName>style.visibility</p:attrName>
                                        </p:attrNameLst>
                                      </p:cBhvr>
                                      <p:to>
                                        <p:strVal val="visible"/>
                                      </p:to>
                                    </p:set>
                                    <p:animEffect transition="in" filter="fade">
                                      <p:cBhvr>
                                        <p:cTn id="15" dur="500"/>
                                        <p:tgtEl>
                                          <p:spTgt spid="412"/>
                                        </p:tgtEl>
                                      </p:cBhvr>
                                    </p:animEffect>
                                  </p:childTnLst>
                                </p:cTn>
                              </p:par>
                            </p:childTnLst>
                          </p:cTn>
                        </p:par>
                        <p:par>
                          <p:cTn id="16" fill="hold">
                            <p:stCondLst>
                              <p:cond delay="2500"/>
                            </p:stCondLst>
                            <p:childTnLst>
                              <p:par>
                                <p:cTn id="17" presetID="2" presetClass="entr" presetSubtype="4" fill="hold" nodeType="afterEffect">
                                  <p:stCondLst>
                                    <p:cond delay="1000"/>
                                  </p:stCondLst>
                                  <p:childTnLst>
                                    <p:set>
                                      <p:cBhvr>
                                        <p:cTn id="18" dur="1" fill="hold">
                                          <p:stCondLst>
                                            <p:cond delay="0"/>
                                          </p:stCondLst>
                                        </p:cTn>
                                        <p:tgtEl>
                                          <p:spTgt spid="420"/>
                                        </p:tgtEl>
                                        <p:attrNameLst>
                                          <p:attrName>style.visibility</p:attrName>
                                        </p:attrNameLst>
                                      </p:cBhvr>
                                      <p:to>
                                        <p:strVal val="visible"/>
                                      </p:to>
                                    </p:set>
                                    <p:anim calcmode="lin" valueType="num">
                                      <p:cBhvr additive="base">
                                        <p:cTn id="19" dur="1000"/>
                                        <p:tgtEl>
                                          <p:spTgt spid="420"/>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2" presetClass="entr" presetSubtype="4" fill="hold" nodeType="afterEffect">
                                  <p:stCondLst>
                                    <p:cond delay="0"/>
                                  </p:stCondLst>
                                  <p:childTnLst>
                                    <p:set>
                                      <p:cBhvr>
                                        <p:cTn id="22" dur="1" fill="hold">
                                          <p:stCondLst>
                                            <p:cond delay="0"/>
                                          </p:stCondLst>
                                        </p:cTn>
                                        <p:tgtEl>
                                          <p:spTgt spid="428"/>
                                        </p:tgtEl>
                                        <p:attrNameLst>
                                          <p:attrName>style.visibility</p:attrName>
                                        </p:attrNameLst>
                                      </p:cBhvr>
                                      <p:to>
                                        <p:strVal val="visible"/>
                                      </p:to>
                                    </p:set>
                                    <p:anim calcmode="lin" valueType="num">
                                      <p:cBhvr additive="base">
                                        <p:cTn id="23" dur="1000"/>
                                        <p:tgtEl>
                                          <p:spTgt spid="428"/>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430"/>
                                        </p:tgtEl>
                                        <p:attrNameLst>
                                          <p:attrName>style.visibility</p:attrName>
                                        </p:attrNameLst>
                                      </p:cBhvr>
                                      <p:to>
                                        <p:strVal val="visible"/>
                                      </p:to>
                                    </p:set>
                                    <p:animEffect transition="in" filter="fade">
                                      <p:cBhvr>
                                        <p:cTn id="27" dur="500"/>
                                        <p:tgtEl>
                                          <p:spTgt spid="430"/>
                                        </p:tgtEl>
                                      </p:cBhvr>
                                    </p:animEffect>
                                  </p:childTnLst>
                                </p:cTn>
                              </p:par>
                            </p:childTnLst>
                          </p:cTn>
                        </p:par>
                        <p:par>
                          <p:cTn id="28" fill="hold">
                            <p:stCondLst>
                              <p:cond delay="5000"/>
                            </p:stCondLst>
                            <p:childTnLst>
                              <p:par>
                                <p:cTn id="29" presetID="2" presetClass="entr" presetSubtype="4" fill="hold" nodeType="afterEffect">
                                  <p:stCondLst>
                                    <p:cond delay="1000"/>
                                  </p:stCondLst>
                                  <p:childTnLst>
                                    <p:set>
                                      <p:cBhvr>
                                        <p:cTn id="30" dur="1" fill="hold">
                                          <p:stCondLst>
                                            <p:cond delay="0"/>
                                          </p:stCondLst>
                                        </p:cTn>
                                        <p:tgtEl>
                                          <p:spTgt spid="423"/>
                                        </p:tgtEl>
                                        <p:attrNameLst>
                                          <p:attrName>style.visibility</p:attrName>
                                        </p:attrNameLst>
                                      </p:cBhvr>
                                      <p:to>
                                        <p:strVal val="visible"/>
                                      </p:to>
                                    </p:set>
                                    <p:anim calcmode="lin" valueType="num">
                                      <p:cBhvr additive="base">
                                        <p:cTn id="31" dur="1000"/>
                                        <p:tgtEl>
                                          <p:spTgt spid="423"/>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2" presetClass="entr" presetSubtype="4" fill="hold" nodeType="afterEffect">
                                  <p:stCondLst>
                                    <p:cond delay="0"/>
                                  </p:stCondLst>
                                  <p:childTnLst>
                                    <p:set>
                                      <p:cBhvr>
                                        <p:cTn id="34" dur="1" fill="hold">
                                          <p:stCondLst>
                                            <p:cond delay="0"/>
                                          </p:stCondLst>
                                        </p:cTn>
                                        <p:tgtEl>
                                          <p:spTgt spid="429"/>
                                        </p:tgtEl>
                                        <p:attrNameLst>
                                          <p:attrName>style.visibility</p:attrName>
                                        </p:attrNameLst>
                                      </p:cBhvr>
                                      <p:to>
                                        <p:strVal val="visible"/>
                                      </p:to>
                                    </p:set>
                                    <p:anim calcmode="lin" valueType="num">
                                      <p:cBhvr additive="base">
                                        <p:cTn id="35" dur="1000"/>
                                        <p:tgtEl>
                                          <p:spTgt spid="429"/>
                                        </p:tgtEl>
                                        <p:attrNameLst>
                                          <p:attrName>ppt_y</p:attrName>
                                        </p:attrNameLst>
                                      </p:cBhvr>
                                      <p:tavLst>
                                        <p:tav tm="0">
                                          <p:val>
                                            <p:strVal val="#ppt_y+1"/>
                                          </p:val>
                                        </p:tav>
                                        <p:tav tm="100000">
                                          <p:val>
                                            <p:strVal val="#ppt_y"/>
                                          </p:val>
                                        </p:tav>
                                      </p:tavLst>
                                    </p:anim>
                                  </p:childTnLst>
                                </p:cTn>
                              </p:par>
                            </p:childTnLst>
                          </p:cTn>
                        </p:par>
                        <p:par>
                          <p:cTn id="36" fill="hold">
                            <p:stCondLst>
                              <p:cond delay="7000"/>
                            </p:stCondLst>
                            <p:childTnLst>
                              <p:par>
                                <p:cTn id="37" presetID="10" presetClass="entr" presetSubtype="0" fill="hold" nodeType="afterEffect">
                                  <p:stCondLst>
                                    <p:cond delay="0"/>
                                  </p:stCondLst>
                                  <p:childTnLst>
                                    <p:set>
                                      <p:cBhvr>
                                        <p:cTn id="38" dur="1" fill="hold">
                                          <p:stCondLst>
                                            <p:cond delay="0"/>
                                          </p:stCondLst>
                                        </p:cTn>
                                        <p:tgtEl>
                                          <p:spTgt spid="431"/>
                                        </p:tgtEl>
                                        <p:attrNameLst>
                                          <p:attrName>style.visibility</p:attrName>
                                        </p:attrNameLst>
                                      </p:cBhvr>
                                      <p:to>
                                        <p:strVal val="visible"/>
                                      </p:to>
                                    </p:set>
                                    <p:animEffect transition="in" filter="fade">
                                      <p:cBhvr>
                                        <p:cTn id="39" dur="5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5864"/>
        </a:solidFill>
        <a:effectLst/>
      </p:bgPr>
    </p:bg>
    <p:spTree>
      <p:nvGrpSpPr>
        <p:cNvPr id="1" name="Shape 86"/>
        <p:cNvGrpSpPr/>
        <p:nvPr/>
      </p:nvGrpSpPr>
      <p:grpSpPr>
        <a:xfrm>
          <a:off x="0" y="0"/>
          <a:ext cx="0" cy="0"/>
          <a:chOff x="0" y="0"/>
          <a:chExt cx="0" cy="0"/>
        </a:xfrm>
      </p:grpSpPr>
      <p:grpSp>
        <p:nvGrpSpPr>
          <p:cNvPr id="87" name="Google Shape;87;p12"/>
          <p:cNvGrpSpPr/>
          <p:nvPr/>
        </p:nvGrpSpPr>
        <p:grpSpPr>
          <a:xfrm>
            <a:off x="45720" y="2693431"/>
            <a:ext cx="9052562" cy="763327"/>
            <a:chOff x="0" y="0"/>
            <a:chExt cx="9052561" cy="763325"/>
          </a:xfrm>
        </p:grpSpPr>
        <p:sp>
          <p:nvSpPr>
            <p:cNvPr id="88" name="Google Shape;88;p12"/>
            <p:cNvSpPr txBox="1"/>
            <p:nvPr/>
          </p:nvSpPr>
          <p:spPr>
            <a:xfrm>
              <a:off x="0" y="0"/>
              <a:ext cx="9052561" cy="73914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FFFFFF"/>
                </a:buClr>
                <a:buSzPts val="3600"/>
                <a:buFont typeface="Arial Black"/>
                <a:buNone/>
              </a:pPr>
              <a:r>
                <a:rPr lang="en-US" sz="3600" b="0" i="0" u="none" strike="noStrike" cap="none">
                  <a:solidFill>
                    <a:srgbClr val="FFFFFF"/>
                  </a:solidFill>
                  <a:latin typeface="Arial Black"/>
                  <a:ea typeface="Arial Black"/>
                  <a:cs typeface="Arial Black"/>
                  <a:sym typeface="Arial Black"/>
                </a:rPr>
                <a:t>DENTAL &amp; VISION CARE</a:t>
              </a:r>
              <a:endParaRPr sz="1400" b="0" i="0" u="none" strike="noStrike" cap="none">
                <a:solidFill>
                  <a:srgbClr val="000000"/>
                </a:solidFill>
                <a:latin typeface="Arial"/>
                <a:ea typeface="Arial"/>
                <a:cs typeface="Arial"/>
                <a:sym typeface="Arial"/>
              </a:endParaRPr>
            </a:p>
          </p:txBody>
        </p:sp>
        <p:sp>
          <p:nvSpPr>
            <p:cNvPr id="89" name="Google Shape;89;p12"/>
            <p:cNvSpPr/>
            <p:nvPr/>
          </p:nvSpPr>
          <p:spPr>
            <a:xfrm>
              <a:off x="3640455" y="694744"/>
              <a:ext cx="342901" cy="68581"/>
            </a:xfrm>
            <a:prstGeom prst="rect">
              <a:avLst/>
            </a:prstGeom>
            <a:solidFill>
              <a:srgbClr val="D3555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90" name="Google Shape;90;p12"/>
            <p:cNvSpPr/>
            <p:nvPr/>
          </p:nvSpPr>
          <p:spPr>
            <a:xfrm>
              <a:off x="3997643" y="694744"/>
              <a:ext cx="342901" cy="68581"/>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91" name="Google Shape;91;p12"/>
            <p:cNvSpPr/>
            <p:nvPr/>
          </p:nvSpPr>
          <p:spPr>
            <a:xfrm>
              <a:off x="4354830" y="694744"/>
              <a:ext cx="342901" cy="685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92" name="Google Shape;92;p12"/>
            <p:cNvSpPr/>
            <p:nvPr/>
          </p:nvSpPr>
          <p:spPr>
            <a:xfrm>
              <a:off x="4712018" y="694744"/>
              <a:ext cx="342901" cy="68581"/>
            </a:xfrm>
            <a:prstGeom prst="rect">
              <a:avLst/>
            </a:prstGeom>
            <a:solidFill>
              <a:srgbClr val="E4B0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93" name="Google Shape;93;p12"/>
            <p:cNvSpPr/>
            <p:nvPr/>
          </p:nvSpPr>
          <p:spPr>
            <a:xfrm>
              <a:off x="5069204" y="694744"/>
              <a:ext cx="342901" cy="68581"/>
            </a:xfrm>
            <a:prstGeom prst="rect">
              <a:avLst/>
            </a:prstGeom>
            <a:solidFill>
              <a:srgbClr val="46AE8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0"/>
          <p:cNvSpPr txBox="1"/>
          <p:nvPr/>
        </p:nvSpPr>
        <p:spPr>
          <a:xfrm>
            <a:off x="878055" y="997040"/>
            <a:ext cx="6649121" cy="5105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64848"/>
              </a:buClr>
              <a:buSzPts val="2400"/>
              <a:buFont typeface="Arial Black"/>
              <a:buNone/>
            </a:pPr>
            <a:r>
              <a:rPr lang="en-US" sz="2400" b="0" i="0" u="none" strike="noStrike" cap="none">
                <a:solidFill>
                  <a:srgbClr val="364848"/>
                </a:solidFill>
                <a:latin typeface="Arial Black"/>
                <a:ea typeface="Arial Black"/>
                <a:cs typeface="Arial Black"/>
                <a:sym typeface="Arial Black"/>
              </a:rPr>
              <a:t>Contact Info</a:t>
            </a:r>
            <a:endParaRPr sz="1400" b="0" i="0" u="none" strike="noStrike" cap="none">
              <a:solidFill>
                <a:srgbClr val="000000"/>
              </a:solidFill>
              <a:latin typeface="Arial"/>
              <a:ea typeface="Arial"/>
              <a:cs typeface="Arial"/>
              <a:sym typeface="Arial"/>
            </a:endParaRPr>
          </a:p>
        </p:txBody>
      </p:sp>
      <p:grpSp>
        <p:nvGrpSpPr>
          <p:cNvPr id="437" name="Google Shape;437;p30"/>
          <p:cNvGrpSpPr/>
          <p:nvPr/>
        </p:nvGrpSpPr>
        <p:grpSpPr>
          <a:xfrm>
            <a:off x="909421" y="1561786"/>
            <a:ext cx="1771653" cy="68583"/>
            <a:chOff x="-1" y="-1"/>
            <a:chExt cx="1771652" cy="68582"/>
          </a:xfrm>
        </p:grpSpPr>
        <p:sp>
          <p:nvSpPr>
            <p:cNvPr id="438" name="Google Shape;438;p30"/>
            <p:cNvSpPr/>
            <p:nvPr/>
          </p:nvSpPr>
          <p:spPr>
            <a:xfrm>
              <a:off x="-1" y="-1"/>
              <a:ext cx="342901" cy="68582"/>
            </a:xfrm>
            <a:prstGeom prst="rect">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439" name="Google Shape;439;p30"/>
            <p:cNvSpPr/>
            <p:nvPr/>
          </p:nvSpPr>
          <p:spPr>
            <a:xfrm>
              <a:off x="357187" y="-1"/>
              <a:ext cx="342901" cy="68582"/>
            </a:xfrm>
            <a:prstGeom prst="rect">
              <a:avLst/>
            </a:prstGeom>
            <a:solidFill>
              <a:srgbClr val="D3555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440" name="Google Shape;440;p30"/>
            <p:cNvSpPr/>
            <p:nvPr/>
          </p:nvSpPr>
          <p:spPr>
            <a:xfrm>
              <a:off x="714375" y="-1"/>
              <a:ext cx="342900" cy="68582"/>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441" name="Google Shape;441;p30"/>
            <p:cNvSpPr/>
            <p:nvPr/>
          </p:nvSpPr>
          <p:spPr>
            <a:xfrm>
              <a:off x="1071563" y="-1"/>
              <a:ext cx="342901" cy="68582"/>
            </a:xfrm>
            <a:prstGeom prst="rect">
              <a:avLst/>
            </a:prstGeom>
            <a:solidFill>
              <a:srgbClr val="E4B0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442" name="Google Shape;442;p30"/>
            <p:cNvSpPr/>
            <p:nvPr/>
          </p:nvSpPr>
          <p:spPr>
            <a:xfrm>
              <a:off x="1428750" y="-1"/>
              <a:ext cx="342901" cy="68582"/>
            </a:xfrm>
            <a:prstGeom prst="rect">
              <a:avLst/>
            </a:prstGeom>
            <a:solidFill>
              <a:srgbClr val="46AE8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sp>
        <p:nvSpPr>
          <p:cNvPr id="443" name="Google Shape;443;p30"/>
          <p:cNvSpPr txBox="1"/>
          <p:nvPr/>
        </p:nvSpPr>
        <p:spPr>
          <a:xfrm>
            <a:off x="865550" y="2021870"/>
            <a:ext cx="7353974" cy="3031193"/>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165864"/>
              </a:buClr>
              <a:buSzPts val="2000"/>
              <a:buFont typeface="Arial Black"/>
              <a:buNone/>
            </a:pPr>
            <a:r>
              <a:rPr lang="en-US" sz="2000" dirty="0">
                <a:solidFill>
                  <a:srgbClr val="165864"/>
                </a:solidFill>
                <a:latin typeface="Arial Black"/>
                <a:ea typeface="Arial Black"/>
                <a:cs typeface="Arial Black"/>
                <a:sym typeface="Arial Black"/>
              </a:rPr>
              <a:t>Scott Ellenwood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2000"/>
              <a:buFont typeface="Arial Black"/>
              <a:buNone/>
            </a:pPr>
            <a:r>
              <a:rPr lang="en-US" sz="2000" b="0" i="0" u="none" strike="noStrike" cap="none" dirty="0">
                <a:solidFill>
                  <a:srgbClr val="165864"/>
                </a:solidFill>
                <a:latin typeface="Arial Black"/>
                <a:ea typeface="Arial Black"/>
                <a:cs typeface="Arial Black"/>
                <a:sym typeface="Arial Black"/>
              </a:rPr>
              <a:t>UNION Benefits </a:t>
            </a:r>
            <a:endParaRPr sz="2000" b="0" i="0" u="none" strike="noStrike" cap="none" dirty="0">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2000"/>
              <a:buFont typeface="Arial Black"/>
              <a:buNone/>
            </a:pPr>
            <a:r>
              <a:rPr lang="en-US" sz="2000" b="0" i="0" u="none" strike="noStrike" cap="none" dirty="0">
                <a:solidFill>
                  <a:srgbClr val="165864"/>
                </a:solidFill>
                <a:latin typeface="Arial Black"/>
                <a:ea typeface="Arial Black"/>
                <a:cs typeface="Arial Black"/>
                <a:sym typeface="Arial Black"/>
              </a:rPr>
              <a:t>Cell (</a:t>
            </a:r>
            <a:r>
              <a:rPr lang="en-US" sz="2000" dirty="0">
                <a:solidFill>
                  <a:srgbClr val="165864"/>
                </a:solidFill>
                <a:latin typeface="Arial Black"/>
                <a:ea typeface="Arial Black"/>
                <a:cs typeface="Arial Black"/>
                <a:sym typeface="Arial Black"/>
              </a:rPr>
              <a:t>719) 494-7793</a:t>
            </a:r>
            <a:r>
              <a:rPr lang="en-US" sz="2000" b="0" i="0" u="none" strike="noStrike" cap="none" dirty="0">
                <a:solidFill>
                  <a:srgbClr val="165864"/>
                </a:solidFill>
                <a:latin typeface="Arial Black"/>
                <a:ea typeface="Arial Black"/>
                <a:cs typeface="Arial Black"/>
                <a:sym typeface="Arial Black"/>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2000"/>
              <a:buFont typeface="Arial Black"/>
              <a:buNone/>
            </a:pPr>
            <a:r>
              <a:rPr lang="en-US" sz="2000" b="0" i="0" u="none" strike="noStrike" cap="none" dirty="0">
                <a:solidFill>
                  <a:srgbClr val="165864"/>
                </a:solidFill>
                <a:latin typeface="Arial Black"/>
                <a:ea typeface="Arial Black"/>
                <a:cs typeface="Arial Black"/>
                <a:sym typeface="Arial Black"/>
              </a:rPr>
              <a:t>Email: </a:t>
            </a:r>
            <a:r>
              <a:rPr lang="en-US" sz="2000" u="sng" dirty="0">
                <a:solidFill>
                  <a:schemeClr val="hlink"/>
                </a:solidFill>
                <a:latin typeface="Arial Black"/>
                <a:ea typeface="Arial Black"/>
                <a:cs typeface="Arial Black"/>
                <a:sym typeface="Arial Black"/>
                <a:hlinkClick r:id="rId3"/>
              </a:rPr>
              <a:t>Sellenwood@benefitarchitects.com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2000"/>
              <a:buFont typeface="Arial Black"/>
              <a:buNone/>
            </a:pPr>
            <a:endParaRPr sz="2000" b="0" i="0" u="sng" strike="noStrike" cap="none" dirty="0">
              <a:solidFill>
                <a:schemeClr val="hlink"/>
              </a:solidFill>
              <a:latin typeface="Arial Black"/>
              <a:ea typeface="Arial Black"/>
              <a:cs typeface="Arial Black"/>
              <a:sym typeface="Arial Black"/>
              <a:hlinkClick r:id="rId3"/>
            </a:endParaRPr>
          </a:p>
          <a:p>
            <a:pPr marL="0" marR="0" lvl="0" indent="0" algn="l" rtl="0">
              <a:lnSpc>
                <a:spcPct val="100000"/>
              </a:lnSpc>
              <a:spcBef>
                <a:spcPts val="0"/>
              </a:spcBef>
              <a:spcAft>
                <a:spcPts val="0"/>
              </a:spcAft>
              <a:buClr>
                <a:srgbClr val="165864"/>
              </a:buClr>
              <a:buSzPts val="2000"/>
              <a:buFont typeface="Arial"/>
              <a:buNone/>
            </a:pPr>
            <a:endParaRPr sz="2000" b="0" i="0" u="sng" strike="noStrike" cap="none" dirty="0">
              <a:solidFill>
                <a:schemeClr val="hlink"/>
              </a:solidFill>
              <a:latin typeface="Arial Black"/>
              <a:ea typeface="Arial Black"/>
              <a:cs typeface="Arial Black"/>
              <a:sym typeface="Arial Black"/>
              <a:hlinkClick r:id="rId3"/>
            </a:endParaRPr>
          </a:p>
        </p:txBody>
      </p:sp>
      <p:sp>
        <p:nvSpPr>
          <p:cNvPr id="444" name="Google Shape;444;p30"/>
          <p:cNvSpPr/>
          <p:nvPr/>
        </p:nvSpPr>
        <p:spPr>
          <a:xfrm>
            <a:off x="0" y="6064272"/>
            <a:ext cx="9144000" cy="801244"/>
          </a:xfrm>
          <a:prstGeom prst="rect">
            <a:avLst/>
          </a:prstGeom>
          <a:solidFill>
            <a:srgbClr val="C0C0C0"/>
          </a:solidFill>
          <a:ln>
            <a:noFill/>
          </a:ln>
          <a:effectLst>
            <a:outerShdw blurRad="38100" dist="23000" dir="5400000" rotWithShape="0">
              <a:srgbClr val="000000">
                <a:alpha val="3450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
        <p:nvSpPr>
          <p:cNvPr id="445" name="Google Shape;445;p30"/>
          <p:cNvSpPr txBox="1"/>
          <p:nvPr/>
        </p:nvSpPr>
        <p:spPr>
          <a:xfrm>
            <a:off x="548075" y="6224663"/>
            <a:ext cx="7853521" cy="438221"/>
          </a:xfrm>
          <a:prstGeom prst="rect">
            <a:avLst/>
          </a:prstGeom>
          <a:noFill/>
          <a:ln>
            <a:noFill/>
          </a:ln>
        </p:spPr>
        <p:txBody>
          <a:bodyPr spcFirstLastPara="1" wrap="square" lIns="45700" tIns="45700" rIns="45700" bIns="45700" anchor="t" anchorCtr="0">
            <a:noAutofit/>
          </a:bodyPr>
          <a:lstStyle/>
          <a:p>
            <a:pPr marL="0" marR="0" lvl="0" indent="0" algn="r" rtl="0">
              <a:lnSpc>
                <a:spcPct val="80000"/>
              </a:lnSpc>
              <a:spcBef>
                <a:spcPts val="0"/>
              </a:spcBef>
              <a:spcAft>
                <a:spcPts val="0"/>
              </a:spcAft>
              <a:buClr>
                <a:srgbClr val="FFFFFF"/>
              </a:buClr>
              <a:buSzPts val="1500"/>
              <a:buFont typeface="Arial"/>
              <a:buNone/>
            </a:pPr>
            <a:r>
              <a:rPr lang="en-US" sz="1500" b="1" i="0" u="none" strike="noStrike" cap="none">
                <a:solidFill>
                  <a:srgbClr val="FFFFFF"/>
                </a:solidFill>
                <a:latin typeface="Arial"/>
                <a:ea typeface="Arial"/>
                <a:cs typeface="Arial"/>
                <a:sym typeface="Arial"/>
              </a:rPr>
              <a:t>NEW EMPLOYEE </a:t>
            </a:r>
            <a:endParaRPr sz="2000" b="0" i="0" u="none" strike="noStrike" cap="none">
              <a:solidFill>
                <a:srgbClr val="008000"/>
              </a:solidFill>
              <a:latin typeface="Arial"/>
              <a:ea typeface="Arial"/>
              <a:cs typeface="Arial"/>
              <a:sym typeface="Arial"/>
            </a:endParaRPr>
          </a:p>
          <a:p>
            <a:pPr marL="0" marR="0" lvl="0" indent="0" algn="r" rtl="0">
              <a:lnSpc>
                <a:spcPct val="8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ORIENTATION</a:t>
            </a:r>
            <a:endParaRPr sz="1400" b="0" i="0" u="none" strike="noStrike" cap="none">
              <a:solidFill>
                <a:srgbClr val="000000"/>
              </a:solidFill>
              <a:latin typeface="Arial"/>
              <a:ea typeface="Arial"/>
              <a:cs typeface="Arial"/>
              <a:sym typeface="Arial"/>
            </a:endParaRPr>
          </a:p>
        </p:txBody>
      </p:sp>
      <p:sp>
        <p:nvSpPr>
          <p:cNvPr id="446" name="Google Shape;446;p30"/>
          <p:cNvSpPr/>
          <p:nvPr/>
        </p:nvSpPr>
        <p:spPr>
          <a:xfrm>
            <a:off x="8474040" y="6215117"/>
            <a:ext cx="381625" cy="381625"/>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447" name="Google Shape;447;p30"/>
          <p:cNvSpPr txBox="1">
            <a:spLocks noGrp="1"/>
          </p:cNvSpPr>
          <p:nvPr>
            <p:ph type="sldNum" idx="12"/>
          </p:nvPr>
        </p:nvSpPr>
        <p:spPr>
          <a:xfrm>
            <a:off x="8511806" y="6196695"/>
            <a:ext cx="301909" cy="2888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C0C0C0"/>
              </a:buClr>
              <a:buSzPts val="1400"/>
              <a:buFont typeface="Arial"/>
              <a:buNone/>
            </a:pPr>
            <a:fld id="{00000000-1234-1234-1234-123412341234}" type="slidenum">
              <a:rPr lang="en-US" sz="1400">
                <a:solidFill>
                  <a:srgbClr val="C0C0C0"/>
                </a:solidFill>
              </a:rPr>
              <a:t>20</a:t>
            </a:fld>
            <a:endParaRPr/>
          </a:p>
        </p:txBody>
      </p:sp>
      <p:pic>
        <p:nvPicPr>
          <p:cNvPr id="448" name="Google Shape;448;p30" descr="Picture 14"/>
          <p:cNvPicPr preferRelativeResize="0"/>
          <p:nvPr/>
        </p:nvPicPr>
        <p:blipFill rotWithShape="1">
          <a:blip r:embed="rId4">
            <a:alphaModFix/>
          </a:blip>
          <a:srcRect/>
          <a:stretch/>
        </p:blipFill>
        <p:spPr>
          <a:xfrm>
            <a:off x="387619" y="6233886"/>
            <a:ext cx="2011617" cy="381218"/>
          </a:xfrm>
          <a:prstGeom prst="rect">
            <a:avLst/>
          </a:prstGeom>
          <a:noFill/>
          <a:ln>
            <a:noFill/>
          </a:ln>
        </p:spPr>
      </p:pic>
      <p:pic>
        <p:nvPicPr>
          <p:cNvPr id="449" name="Google Shape;449;p30" descr="Picture 2"/>
          <p:cNvPicPr preferRelativeResize="0"/>
          <p:nvPr/>
        </p:nvPicPr>
        <p:blipFill rotWithShape="1">
          <a:blip r:embed="rId5">
            <a:alphaModFix/>
          </a:blip>
          <a:srcRect/>
          <a:stretch/>
        </p:blipFill>
        <p:spPr>
          <a:xfrm>
            <a:off x="7269698" y="749047"/>
            <a:ext cx="995547" cy="10049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9"/>
                                        </p:tgtEl>
                                        <p:attrNameLst>
                                          <p:attrName>style.visibility</p:attrName>
                                        </p:attrNameLst>
                                      </p:cBhvr>
                                      <p:to>
                                        <p:strVal val="visible"/>
                                      </p:to>
                                    </p:set>
                                    <p:animEffect transition="in" filter="fade">
                                      <p:cBhvr>
                                        <p:cTn id="7" dur="1000"/>
                                        <p:tgtEl>
                                          <p:spTgt spid="44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443">
                                            <p:txEl>
                                              <p:pRg st="0" end="0"/>
                                            </p:txEl>
                                          </p:spTgt>
                                        </p:tgtEl>
                                        <p:attrNameLst>
                                          <p:attrName>style.visibility</p:attrName>
                                        </p:attrNameLst>
                                      </p:cBhvr>
                                      <p:to>
                                        <p:strVal val="visible"/>
                                      </p:to>
                                    </p:set>
                                    <p:anim calcmode="lin" valueType="num">
                                      <p:cBhvr additive="base">
                                        <p:cTn id="11" dur="1000"/>
                                        <p:tgtEl>
                                          <p:spTgt spid="443">
                                            <p:txEl>
                                              <p:pRg st="0" end="0"/>
                                            </p:txEl>
                                          </p:spTgt>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443">
                                            <p:txEl>
                                              <p:pRg st="1" end="1"/>
                                            </p:txEl>
                                          </p:spTgt>
                                        </p:tgtEl>
                                        <p:attrNameLst>
                                          <p:attrName>style.visibility</p:attrName>
                                        </p:attrNameLst>
                                      </p:cBhvr>
                                      <p:to>
                                        <p:strVal val="visible"/>
                                      </p:to>
                                    </p:set>
                                    <p:anim calcmode="lin" valueType="num">
                                      <p:cBhvr additive="base">
                                        <p:cTn id="15" dur="1000"/>
                                        <p:tgtEl>
                                          <p:spTgt spid="44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443">
                                            <p:txEl>
                                              <p:pRg st="2" end="2"/>
                                            </p:txEl>
                                          </p:spTgt>
                                        </p:tgtEl>
                                        <p:attrNameLst>
                                          <p:attrName>style.visibility</p:attrName>
                                        </p:attrNameLst>
                                      </p:cBhvr>
                                      <p:to>
                                        <p:strVal val="visible"/>
                                      </p:to>
                                    </p:set>
                                    <p:anim calcmode="lin" valueType="num">
                                      <p:cBhvr additive="base">
                                        <p:cTn id="19" dur="1000"/>
                                        <p:tgtEl>
                                          <p:spTgt spid="4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4" fill="hold" nodeType="afterEffect">
                                  <p:stCondLst>
                                    <p:cond delay="0"/>
                                  </p:stCondLst>
                                  <p:childTnLst>
                                    <p:set>
                                      <p:cBhvr>
                                        <p:cTn id="22" dur="1" fill="hold">
                                          <p:stCondLst>
                                            <p:cond delay="0"/>
                                          </p:stCondLst>
                                        </p:cTn>
                                        <p:tgtEl>
                                          <p:spTgt spid="443">
                                            <p:txEl>
                                              <p:pRg st="3" end="3"/>
                                            </p:txEl>
                                          </p:spTgt>
                                        </p:tgtEl>
                                        <p:attrNameLst>
                                          <p:attrName>style.visibility</p:attrName>
                                        </p:attrNameLst>
                                      </p:cBhvr>
                                      <p:to>
                                        <p:strVal val="visible"/>
                                      </p:to>
                                    </p:set>
                                    <p:anim calcmode="lin" valueType="num">
                                      <p:cBhvr additive="base">
                                        <p:cTn id="23" dur="1000"/>
                                        <p:tgtEl>
                                          <p:spTgt spid="443">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2" presetClass="entr" presetSubtype="4" fill="hold" nodeType="afterEffect">
                                  <p:stCondLst>
                                    <p:cond delay="0"/>
                                  </p:stCondLst>
                                  <p:childTnLst>
                                    <p:set>
                                      <p:cBhvr>
                                        <p:cTn id="26" dur="1" fill="hold">
                                          <p:stCondLst>
                                            <p:cond delay="0"/>
                                          </p:stCondLst>
                                        </p:cTn>
                                        <p:tgtEl>
                                          <p:spTgt spid="443">
                                            <p:txEl>
                                              <p:pRg st="4" end="4"/>
                                            </p:txEl>
                                          </p:spTgt>
                                        </p:tgtEl>
                                        <p:attrNameLst>
                                          <p:attrName>style.visibility</p:attrName>
                                        </p:attrNameLst>
                                      </p:cBhvr>
                                      <p:to>
                                        <p:strVal val="visible"/>
                                      </p:to>
                                    </p:set>
                                    <p:anim calcmode="lin" valueType="num">
                                      <p:cBhvr additive="base">
                                        <p:cTn id="27" dur="1000"/>
                                        <p:tgtEl>
                                          <p:spTgt spid="44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2" presetClass="entr" presetSubtype="4" fill="hold" nodeType="afterEffect">
                                  <p:stCondLst>
                                    <p:cond delay="0"/>
                                  </p:stCondLst>
                                  <p:childTnLst>
                                    <p:set>
                                      <p:cBhvr>
                                        <p:cTn id="30" dur="1" fill="hold">
                                          <p:stCondLst>
                                            <p:cond delay="0"/>
                                          </p:stCondLst>
                                        </p:cTn>
                                        <p:tgtEl>
                                          <p:spTgt spid="443">
                                            <p:txEl>
                                              <p:pRg st="5" end="5"/>
                                            </p:txEl>
                                          </p:spTgt>
                                        </p:tgtEl>
                                        <p:attrNameLst>
                                          <p:attrName>style.visibility</p:attrName>
                                        </p:attrNameLst>
                                      </p:cBhvr>
                                      <p:to>
                                        <p:strVal val="visible"/>
                                      </p:to>
                                    </p:set>
                                    <p:anim calcmode="lin" valueType="num">
                                      <p:cBhvr additive="base">
                                        <p:cTn id="31" dur="1000"/>
                                        <p:tgtEl>
                                          <p:spTgt spid="44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65864"/>
        </a:solidFill>
        <a:effectLst/>
      </p:bgPr>
    </p:bg>
    <p:spTree>
      <p:nvGrpSpPr>
        <p:cNvPr id="1" name="Shape 453"/>
        <p:cNvGrpSpPr/>
        <p:nvPr/>
      </p:nvGrpSpPr>
      <p:grpSpPr>
        <a:xfrm>
          <a:off x="0" y="0"/>
          <a:ext cx="0" cy="0"/>
          <a:chOff x="0" y="0"/>
          <a:chExt cx="0" cy="0"/>
        </a:xfrm>
      </p:grpSpPr>
      <p:pic>
        <p:nvPicPr>
          <p:cNvPr id="454" name="Google Shape;454;p31" descr="Picture 2"/>
          <p:cNvPicPr preferRelativeResize="0"/>
          <p:nvPr/>
        </p:nvPicPr>
        <p:blipFill rotWithShape="1">
          <a:blip r:embed="rId3">
            <a:alphaModFix/>
          </a:blip>
          <a:srcRect/>
          <a:stretch/>
        </p:blipFill>
        <p:spPr>
          <a:xfrm>
            <a:off x="1937902" y="1178124"/>
            <a:ext cx="5244828" cy="44824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fade">
                                      <p:cBhvr>
                                        <p:cTn id="7" dur="3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p:nvPr/>
        </p:nvSpPr>
        <p:spPr>
          <a:xfrm>
            <a:off x="878056" y="997040"/>
            <a:ext cx="4309111" cy="5105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64848"/>
              </a:buClr>
              <a:buSzPts val="2400"/>
              <a:buFont typeface="Arial Black"/>
              <a:buNone/>
            </a:pPr>
            <a:r>
              <a:rPr lang="en-US" sz="2400" b="0" i="0" u="none" strike="noStrike" cap="none">
                <a:solidFill>
                  <a:srgbClr val="364848"/>
                </a:solidFill>
                <a:latin typeface="Arial Black"/>
                <a:ea typeface="Arial Black"/>
                <a:cs typeface="Arial Black"/>
                <a:sym typeface="Arial Black"/>
              </a:rPr>
              <a:t>AFGE Member Dental</a:t>
            </a:r>
            <a:endParaRPr sz="1400" b="0" i="0" u="none" strike="noStrike" cap="none">
              <a:solidFill>
                <a:srgbClr val="000000"/>
              </a:solidFill>
              <a:latin typeface="Arial"/>
              <a:ea typeface="Arial"/>
              <a:cs typeface="Arial"/>
              <a:sym typeface="Arial"/>
            </a:endParaRPr>
          </a:p>
        </p:txBody>
      </p:sp>
      <p:grpSp>
        <p:nvGrpSpPr>
          <p:cNvPr id="99" name="Google Shape;99;p13"/>
          <p:cNvGrpSpPr/>
          <p:nvPr/>
        </p:nvGrpSpPr>
        <p:grpSpPr>
          <a:xfrm>
            <a:off x="909421" y="1561786"/>
            <a:ext cx="1771653" cy="68583"/>
            <a:chOff x="-1" y="-1"/>
            <a:chExt cx="1771652" cy="68582"/>
          </a:xfrm>
        </p:grpSpPr>
        <p:sp>
          <p:nvSpPr>
            <p:cNvPr id="100" name="Google Shape;100;p13"/>
            <p:cNvSpPr/>
            <p:nvPr/>
          </p:nvSpPr>
          <p:spPr>
            <a:xfrm>
              <a:off x="-1" y="-1"/>
              <a:ext cx="342901" cy="68582"/>
            </a:xfrm>
            <a:prstGeom prst="rect">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01" name="Google Shape;101;p13"/>
            <p:cNvSpPr/>
            <p:nvPr/>
          </p:nvSpPr>
          <p:spPr>
            <a:xfrm>
              <a:off x="357187" y="-1"/>
              <a:ext cx="342901" cy="68582"/>
            </a:xfrm>
            <a:prstGeom prst="rect">
              <a:avLst/>
            </a:prstGeom>
            <a:solidFill>
              <a:srgbClr val="D3555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02" name="Google Shape;102;p13"/>
            <p:cNvSpPr/>
            <p:nvPr/>
          </p:nvSpPr>
          <p:spPr>
            <a:xfrm>
              <a:off x="714375" y="-1"/>
              <a:ext cx="342900" cy="68582"/>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03" name="Google Shape;103;p13"/>
            <p:cNvSpPr/>
            <p:nvPr/>
          </p:nvSpPr>
          <p:spPr>
            <a:xfrm>
              <a:off x="1071563" y="-1"/>
              <a:ext cx="342901" cy="68582"/>
            </a:xfrm>
            <a:prstGeom prst="rect">
              <a:avLst/>
            </a:prstGeom>
            <a:solidFill>
              <a:srgbClr val="E4B0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04" name="Google Shape;104;p13"/>
            <p:cNvSpPr/>
            <p:nvPr/>
          </p:nvSpPr>
          <p:spPr>
            <a:xfrm>
              <a:off x="1428750" y="-1"/>
              <a:ext cx="342901" cy="68582"/>
            </a:xfrm>
            <a:prstGeom prst="rect">
              <a:avLst/>
            </a:prstGeom>
            <a:solidFill>
              <a:srgbClr val="46AE8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sp>
        <p:nvSpPr>
          <p:cNvPr id="105" name="Google Shape;105;p13"/>
          <p:cNvSpPr txBox="1"/>
          <p:nvPr/>
        </p:nvSpPr>
        <p:spPr>
          <a:xfrm>
            <a:off x="865548" y="1840638"/>
            <a:ext cx="6620063" cy="3056594"/>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165864"/>
              </a:buClr>
              <a:buSzPts val="1600"/>
              <a:buFont typeface="Arial"/>
              <a:buNone/>
            </a:pPr>
            <a:r>
              <a:rPr lang="en-US" sz="1600" b="0" i="0" u="none" strike="noStrike" cap="none">
                <a:solidFill>
                  <a:srgbClr val="165864"/>
                </a:solidFill>
                <a:latin typeface="Arial"/>
                <a:ea typeface="Arial"/>
                <a:cs typeface="Arial"/>
                <a:sym typeface="Arial"/>
              </a:rPr>
              <a:t>▪   Dental Plans as low as $7 bi-weekly</a:t>
            </a: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2000"/>
              <a:buFont typeface="Arial"/>
              <a:buNone/>
            </a:pP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1600"/>
              <a:buFont typeface="Arial"/>
              <a:buNone/>
            </a:pPr>
            <a:r>
              <a:rPr lang="en-US" sz="1600" b="0" i="0" u="none" strike="noStrike" cap="none">
                <a:solidFill>
                  <a:srgbClr val="165864"/>
                </a:solidFill>
                <a:latin typeface="Arial"/>
                <a:ea typeface="Arial"/>
                <a:cs typeface="Arial"/>
                <a:sym typeface="Arial"/>
              </a:rPr>
              <a:t>▪   Low Co-pays  </a:t>
            </a: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2000"/>
              <a:buFont typeface="Arial"/>
              <a:buNone/>
            </a:pP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1600"/>
              <a:buFont typeface="Arial"/>
              <a:buNone/>
            </a:pPr>
            <a:r>
              <a:rPr lang="en-US" sz="1600" b="0" i="0" u="none" strike="noStrike" cap="none">
                <a:solidFill>
                  <a:srgbClr val="165864"/>
                </a:solidFill>
                <a:latin typeface="Arial"/>
                <a:ea typeface="Arial"/>
                <a:cs typeface="Arial"/>
                <a:sym typeface="Arial"/>
              </a:rPr>
              <a:t>▪   $5 office visits</a:t>
            </a: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2000"/>
              <a:buFont typeface="Arial"/>
              <a:buNone/>
            </a:pP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1600"/>
              <a:buFont typeface="Arial"/>
              <a:buNone/>
            </a:pPr>
            <a:r>
              <a:rPr lang="en-US" sz="1600" b="0" i="0" u="none" strike="noStrike" cap="none">
                <a:solidFill>
                  <a:srgbClr val="165864"/>
                </a:solidFill>
                <a:latin typeface="Arial"/>
                <a:ea typeface="Arial"/>
                <a:cs typeface="Arial"/>
                <a:sym typeface="Arial"/>
              </a:rPr>
              <a:t>▪   No charge for oral exams, bitewing  x-rays or preventative cleanings</a:t>
            </a: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2000"/>
              <a:buFont typeface="Arial"/>
              <a:buNone/>
            </a:pP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1600"/>
              <a:buFont typeface="Arial"/>
              <a:buNone/>
            </a:pPr>
            <a:r>
              <a:rPr lang="en-US" sz="1600" b="0" i="0" u="none" strike="noStrike" cap="none">
                <a:solidFill>
                  <a:srgbClr val="165864"/>
                </a:solidFill>
                <a:latin typeface="Arial"/>
                <a:ea typeface="Arial"/>
                <a:cs typeface="Arial"/>
                <a:sym typeface="Arial"/>
              </a:rPr>
              <a:t>▪   No Waiting Periods! </a:t>
            </a: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2000"/>
              <a:buFont typeface="Arial"/>
              <a:buNone/>
            </a:pP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1600"/>
              <a:buFont typeface="Arial"/>
              <a:buNone/>
            </a:pPr>
            <a:r>
              <a:rPr lang="en-US" sz="1600" b="0" i="0" u="none" strike="noStrike" cap="none">
                <a:solidFill>
                  <a:srgbClr val="165864"/>
                </a:solidFill>
                <a:latin typeface="Arial"/>
                <a:ea typeface="Arial"/>
                <a:cs typeface="Arial"/>
                <a:sym typeface="Arial"/>
              </a:rPr>
              <a:t>▪   No Annual Maximum</a:t>
            </a: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2000"/>
              <a:buFont typeface="Arial"/>
              <a:buNone/>
            </a:pP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1600"/>
              <a:buFont typeface="Arial"/>
              <a:buNone/>
            </a:pPr>
            <a:r>
              <a:rPr lang="en-US" sz="1600" b="0" i="0" u="none" strike="noStrike" cap="none">
                <a:solidFill>
                  <a:srgbClr val="165864"/>
                </a:solidFill>
                <a:latin typeface="Arial"/>
                <a:ea typeface="Arial"/>
                <a:cs typeface="Arial"/>
                <a:sym typeface="Arial"/>
              </a:rPr>
              <a:t>▪   Works with other dental plans or can stand alone</a:t>
            </a:r>
            <a:endParaRPr sz="1400" b="0" i="0" u="none" strike="noStrike" cap="none">
              <a:solidFill>
                <a:srgbClr val="000000"/>
              </a:solidFill>
              <a:latin typeface="Arial"/>
              <a:ea typeface="Arial"/>
              <a:cs typeface="Arial"/>
              <a:sym typeface="Arial"/>
            </a:endParaRPr>
          </a:p>
        </p:txBody>
      </p:sp>
      <p:sp>
        <p:nvSpPr>
          <p:cNvPr id="106" name="Google Shape;106;p13"/>
          <p:cNvSpPr/>
          <p:nvPr/>
        </p:nvSpPr>
        <p:spPr>
          <a:xfrm>
            <a:off x="0" y="6064272"/>
            <a:ext cx="9144000" cy="801244"/>
          </a:xfrm>
          <a:prstGeom prst="rect">
            <a:avLst/>
          </a:prstGeom>
          <a:solidFill>
            <a:srgbClr val="C0C0C0"/>
          </a:solidFill>
          <a:ln>
            <a:noFill/>
          </a:ln>
          <a:effectLst>
            <a:outerShdw blurRad="38100" dist="23000" dir="5400000" rotWithShape="0">
              <a:srgbClr val="000000">
                <a:alpha val="3450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
        <p:nvSpPr>
          <p:cNvPr id="107" name="Google Shape;107;p13"/>
          <p:cNvSpPr txBox="1"/>
          <p:nvPr/>
        </p:nvSpPr>
        <p:spPr>
          <a:xfrm>
            <a:off x="548075" y="6224663"/>
            <a:ext cx="7853521" cy="438221"/>
          </a:xfrm>
          <a:prstGeom prst="rect">
            <a:avLst/>
          </a:prstGeom>
          <a:noFill/>
          <a:ln>
            <a:noFill/>
          </a:ln>
        </p:spPr>
        <p:txBody>
          <a:bodyPr spcFirstLastPara="1" wrap="square" lIns="45700" tIns="45700" rIns="45700" bIns="45700" anchor="t" anchorCtr="0">
            <a:noAutofit/>
          </a:bodyPr>
          <a:lstStyle/>
          <a:p>
            <a:pPr marL="0" marR="0" lvl="0" indent="0" algn="r" rtl="0">
              <a:lnSpc>
                <a:spcPct val="80000"/>
              </a:lnSpc>
              <a:spcBef>
                <a:spcPts val="0"/>
              </a:spcBef>
              <a:spcAft>
                <a:spcPts val="0"/>
              </a:spcAft>
              <a:buClr>
                <a:srgbClr val="FFFFFF"/>
              </a:buClr>
              <a:buSzPts val="1500"/>
              <a:buFont typeface="Arial"/>
              <a:buNone/>
            </a:pPr>
            <a:r>
              <a:rPr lang="en-US" sz="1500" b="1" i="0" u="none" strike="noStrike" cap="none">
                <a:solidFill>
                  <a:srgbClr val="FFFFFF"/>
                </a:solidFill>
                <a:latin typeface="Arial"/>
                <a:ea typeface="Arial"/>
                <a:cs typeface="Arial"/>
                <a:sym typeface="Arial"/>
              </a:rPr>
              <a:t>NEW EMPLOYEE </a:t>
            </a:r>
            <a:endParaRPr sz="2000" b="0" i="0" u="none" strike="noStrike" cap="none">
              <a:solidFill>
                <a:srgbClr val="008000"/>
              </a:solidFill>
              <a:latin typeface="Arial"/>
              <a:ea typeface="Arial"/>
              <a:cs typeface="Arial"/>
              <a:sym typeface="Arial"/>
            </a:endParaRPr>
          </a:p>
          <a:p>
            <a:pPr marL="0" marR="0" lvl="0" indent="0" algn="r" rtl="0">
              <a:lnSpc>
                <a:spcPct val="8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ORIENTATION</a:t>
            </a:r>
            <a:endParaRPr sz="1400" b="0" i="0" u="none" strike="noStrike" cap="none">
              <a:solidFill>
                <a:srgbClr val="000000"/>
              </a:solidFill>
              <a:latin typeface="Arial"/>
              <a:ea typeface="Arial"/>
              <a:cs typeface="Arial"/>
              <a:sym typeface="Arial"/>
            </a:endParaRPr>
          </a:p>
        </p:txBody>
      </p:sp>
      <p:sp>
        <p:nvSpPr>
          <p:cNvPr id="108" name="Google Shape;108;p13"/>
          <p:cNvSpPr/>
          <p:nvPr/>
        </p:nvSpPr>
        <p:spPr>
          <a:xfrm>
            <a:off x="8474040" y="6215117"/>
            <a:ext cx="381625" cy="381625"/>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09" name="Google Shape;109;p13"/>
          <p:cNvSpPr txBox="1">
            <a:spLocks noGrp="1"/>
          </p:cNvSpPr>
          <p:nvPr>
            <p:ph type="sldNum" idx="12"/>
          </p:nvPr>
        </p:nvSpPr>
        <p:spPr>
          <a:xfrm>
            <a:off x="8561248" y="6196695"/>
            <a:ext cx="203025" cy="2888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C0C0C0"/>
              </a:buClr>
              <a:buSzPts val="1400"/>
              <a:buFont typeface="Arial"/>
              <a:buNone/>
            </a:pPr>
            <a:fld id="{00000000-1234-1234-1234-123412341234}" type="slidenum">
              <a:rPr lang="en-US" sz="1400">
                <a:solidFill>
                  <a:srgbClr val="C0C0C0"/>
                </a:solidFill>
              </a:rPr>
              <a:t>3</a:t>
            </a:fld>
            <a:endParaRPr/>
          </a:p>
        </p:txBody>
      </p:sp>
      <p:pic>
        <p:nvPicPr>
          <p:cNvPr id="110" name="Google Shape;110;p13" descr="Picture 1"/>
          <p:cNvPicPr preferRelativeResize="0"/>
          <p:nvPr/>
        </p:nvPicPr>
        <p:blipFill rotWithShape="1">
          <a:blip r:embed="rId3">
            <a:alphaModFix/>
          </a:blip>
          <a:srcRect/>
          <a:stretch/>
        </p:blipFill>
        <p:spPr>
          <a:xfrm>
            <a:off x="6816435" y="1042987"/>
            <a:ext cx="1197693" cy="1197693"/>
          </a:xfrm>
          <a:prstGeom prst="rect">
            <a:avLst/>
          </a:prstGeom>
          <a:noFill/>
          <a:ln>
            <a:noFill/>
          </a:ln>
        </p:spPr>
      </p:pic>
      <p:pic>
        <p:nvPicPr>
          <p:cNvPr id="111" name="Google Shape;111;p13" descr="Picture 15"/>
          <p:cNvPicPr preferRelativeResize="0"/>
          <p:nvPr/>
        </p:nvPicPr>
        <p:blipFill rotWithShape="1">
          <a:blip r:embed="rId4">
            <a:alphaModFix/>
          </a:blip>
          <a:srcRect/>
          <a:stretch/>
        </p:blipFill>
        <p:spPr>
          <a:xfrm>
            <a:off x="387619" y="6233886"/>
            <a:ext cx="2011617" cy="3812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5">
                                            <p:txEl>
                                              <p:pRg st="0" end="0"/>
                                            </p:txEl>
                                          </p:spTgt>
                                        </p:tgtEl>
                                        <p:attrNameLst>
                                          <p:attrName>style.visibility</p:attrName>
                                        </p:attrNameLst>
                                      </p:cBhvr>
                                      <p:to>
                                        <p:strVal val="visible"/>
                                      </p:to>
                                    </p:set>
                                    <p:animEffect transition="in" filter="fade">
                                      <p:cBhvr>
                                        <p:cTn id="11" dur="1000"/>
                                        <p:tgtEl>
                                          <p:spTgt spid="105">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5">
                                            <p:txEl>
                                              <p:pRg st="1" end="1"/>
                                            </p:txEl>
                                          </p:spTgt>
                                        </p:tgtEl>
                                        <p:attrNameLst>
                                          <p:attrName>style.visibility</p:attrName>
                                        </p:attrNameLst>
                                      </p:cBhvr>
                                      <p:to>
                                        <p:strVal val="visible"/>
                                      </p:to>
                                    </p:set>
                                    <p:animEffect transition="in" filter="fade">
                                      <p:cBhvr>
                                        <p:cTn id="15" dur="1000"/>
                                        <p:tgtEl>
                                          <p:spTgt spid="105">
                                            <p:txEl>
                                              <p:pRg st="1" end="1"/>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5">
                                            <p:txEl>
                                              <p:pRg st="2" end="2"/>
                                            </p:txEl>
                                          </p:spTgt>
                                        </p:tgtEl>
                                        <p:attrNameLst>
                                          <p:attrName>style.visibility</p:attrName>
                                        </p:attrNameLst>
                                      </p:cBhvr>
                                      <p:to>
                                        <p:strVal val="visible"/>
                                      </p:to>
                                    </p:set>
                                    <p:animEffect transition="in" filter="fade">
                                      <p:cBhvr>
                                        <p:cTn id="19" dur="1000"/>
                                        <p:tgtEl>
                                          <p:spTgt spid="105">
                                            <p:txEl>
                                              <p:pRg st="2" end="2"/>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5">
                                            <p:txEl>
                                              <p:pRg st="3" end="3"/>
                                            </p:txEl>
                                          </p:spTgt>
                                        </p:tgtEl>
                                        <p:attrNameLst>
                                          <p:attrName>style.visibility</p:attrName>
                                        </p:attrNameLst>
                                      </p:cBhvr>
                                      <p:to>
                                        <p:strVal val="visible"/>
                                      </p:to>
                                    </p:set>
                                    <p:animEffect transition="in" filter="fade">
                                      <p:cBhvr>
                                        <p:cTn id="23" dur="1000"/>
                                        <p:tgtEl>
                                          <p:spTgt spid="105">
                                            <p:txEl>
                                              <p:pRg st="3" end="3"/>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05">
                                            <p:txEl>
                                              <p:pRg st="4" end="4"/>
                                            </p:txEl>
                                          </p:spTgt>
                                        </p:tgtEl>
                                        <p:attrNameLst>
                                          <p:attrName>style.visibility</p:attrName>
                                        </p:attrNameLst>
                                      </p:cBhvr>
                                      <p:to>
                                        <p:strVal val="visible"/>
                                      </p:to>
                                    </p:set>
                                    <p:animEffect transition="in" filter="fade">
                                      <p:cBhvr>
                                        <p:cTn id="27" dur="1000"/>
                                        <p:tgtEl>
                                          <p:spTgt spid="105">
                                            <p:txEl>
                                              <p:pRg st="4" end="4"/>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05">
                                            <p:txEl>
                                              <p:pRg st="5" end="5"/>
                                            </p:txEl>
                                          </p:spTgt>
                                        </p:tgtEl>
                                        <p:attrNameLst>
                                          <p:attrName>style.visibility</p:attrName>
                                        </p:attrNameLst>
                                      </p:cBhvr>
                                      <p:to>
                                        <p:strVal val="visible"/>
                                      </p:to>
                                    </p:set>
                                    <p:animEffect transition="in" filter="fade">
                                      <p:cBhvr>
                                        <p:cTn id="31" dur="1000"/>
                                        <p:tgtEl>
                                          <p:spTgt spid="105">
                                            <p:txEl>
                                              <p:pRg st="5" end="5"/>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105">
                                            <p:txEl>
                                              <p:pRg st="6" end="6"/>
                                            </p:txEl>
                                          </p:spTgt>
                                        </p:tgtEl>
                                        <p:attrNameLst>
                                          <p:attrName>style.visibility</p:attrName>
                                        </p:attrNameLst>
                                      </p:cBhvr>
                                      <p:to>
                                        <p:strVal val="visible"/>
                                      </p:to>
                                    </p:set>
                                    <p:animEffect transition="in" filter="fade">
                                      <p:cBhvr>
                                        <p:cTn id="35" dur="1000"/>
                                        <p:tgtEl>
                                          <p:spTgt spid="105">
                                            <p:txEl>
                                              <p:pRg st="6" end="6"/>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105">
                                            <p:txEl>
                                              <p:pRg st="7" end="7"/>
                                            </p:txEl>
                                          </p:spTgt>
                                        </p:tgtEl>
                                        <p:attrNameLst>
                                          <p:attrName>style.visibility</p:attrName>
                                        </p:attrNameLst>
                                      </p:cBhvr>
                                      <p:to>
                                        <p:strVal val="visible"/>
                                      </p:to>
                                    </p:set>
                                    <p:animEffect transition="in" filter="fade">
                                      <p:cBhvr>
                                        <p:cTn id="39" dur="1000"/>
                                        <p:tgtEl>
                                          <p:spTgt spid="105">
                                            <p:txEl>
                                              <p:pRg st="7" end="7"/>
                                            </p:txEl>
                                          </p:spTgt>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105">
                                            <p:txEl>
                                              <p:pRg st="8" end="8"/>
                                            </p:txEl>
                                          </p:spTgt>
                                        </p:tgtEl>
                                        <p:attrNameLst>
                                          <p:attrName>style.visibility</p:attrName>
                                        </p:attrNameLst>
                                      </p:cBhvr>
                                      <p:to>
                                        <p:strVal val="visible"/>
                                      </p:to>
                                    </p:set>
                                    <p:animEffect transition="in" filter="fade">
                                      <p:cBhvr>
                                        <p:cTn id="43" dur="1000"/>
                                        <p:tgtEl>
                                          <p:spTgt spid="105">
                                            <p:txEl>
                                              <p:pRg st="8" end="8"/>
                                            </p:txEl>
                                          </p:spTgt>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105">
                                            <p:txEl>
                                              <p:pRg st="9" end="9"/>
                                            </p:txEl>
                                          </p:spTgt>
                                        </p:tgtEl>
                                        <p:attrNameLst>
                                          <p:attrName>style.visibility</p:attrName>
                                        </p:attrNameLst>
                                      </p:cBhvr>
                                      <p:to>
                                        <p:strVal val="visible"/>
                                      </p:to>
                                    </p:set>
                                    <p:animEffect transition="in" filter="fade">
                                      <p:cBhvr>
                                        <p:cTn id="47" dur="1000"/>
                                        <p:tgtEl>
                                          <p:spTgt spid="105">
                                            <p:txEl>
                                              <p:pRg st="9" end="9"/>
                                            </p:txEl>
                                          </p:spTgt>
                                        </p:tgtEl>
                                      </p:cBhvr>
                                    </p:animEffect>
                                  </p:childTnLst>
                                </p:cTn>
                              </p:par>
                            </p:childTnLst>
                          </p:cTn>
                        </p:par>
                        <p:par>
                          <p:cTn id="48" fill="hold">
                            <p:stCondLst>
                              <p:cond delay="11000"/>
                            </p:stCondLst>
                            <p:childTnLst>
                              <p:par>
                                <p:cTn id="49" presetID="10" presetClass="entr" presetSubtype="0" fill="hold" nodeType="afterEffect">
                                  <p:stCondLst>
                                    <p:cond delay="0"/>
                                  </p:stCondLst>
                                  <p:childTnLst>
                                    <p:set>
                                      <p:cBhvr>
                                        <p:cTn id="50" dur="1" fill="hold">
                                          <p:stCondLst>
                                            <p:cond delay="0"/>
                                          </p:stCondLst>
                                        </p:cTn>
                                        <p:tgtEl>
                                          <p:spTgt spid="105">
                                            <p:txEl>
                                              <p:pRg st="10" end="10"/>
                                            </p:txEl>
                                          </p:spTgt>
                                        </p:tgtEl>
                                        <p:attrNameLst>
                                          <p:attrName>style.visibility</p:attrName>
                                        </p:attrNameLst>
                                      </p:cBhvr>
                                      <p:to>
                                        <p:strVal val="visible"/>
                                      </p:to>
                                    </p:set>
                                    <p:animEffect transition="in" filter="fade">
                                      <p:cBhvr>
                                        <p:cTn id="51" dur="1000"/>
                                        <p:tgtEl>
                                          <p:spTgt spid="105">
                                            <p:txEl>
                                              <p:pRg st="10" end="10"/>
                                            </p:txEl>
                                          </p:spTgt>
                                        </p:tgtEl>
                                      </p:cBhvr>
                                    </p:animEffect>
                                  </p:childTnLst>
                                </p:cTn>
                              </p:par>
                            </p:childTnLst>
                          </p:cTn>
                        </p:par>
                        <p:par>
                          <p:cTn id="52" fill="hold">
                            <p:stCondLst>
                              <p:cond delay="12000"/>
                            </p:stCondLst>
                            <p:childTnLst>
                              <p:par>
                                <p:cTn id="53" presetID="10" presetClass="entr" presetSubtype="0" fill="hold" nodeType="afterEffect">
                                  <p:stCondLst>
                                    <p:cond delay="0"/>
                                  </p:stCondLst>
                                  <p:childTnLst>
                                    <p:set>
                                      <p:cBhvr>
                                        <p:cTn id="54" dur="1" fill="hold">
                                          <p:stCondLst>
                                            <p:cond delay="0"/>
                                          </p:stCondLst>
                                        </p:cTn>
                                        <p:tgtEl>
                                          <p:spTgt spid="105">
                                            <p:txEl>
                                              <p:pRg st="11" end="11"/>
                                            </p:txEl>
                                          </p:spTgt>
                                        </p:tgtEl>
                                        <p:attrNameLst>
                                          <p:attrName>style.visibility</p:attrName>
                                        </p:attrNameLst>
                                      </p:cBhvr>
                                      <p:to>
                                        <p:strVal val="visible"/>
                                      </p:to>
                                    </p:set>
                                    <p:animEffect transition="in" filter="fade">
                                      <p:cBhvr>
                                        <p:cTn id="55" dur="1000"/>
                                        <p:tgtEl>
                                          <p:spTgt spid="105">
                                            <p:txEl>
                                              <p:pRg st="11" end="11"/>
                                            </p:txEl>
                                          </p:spTgt>
                                        </p:tgtEl>
                                      </p:cBhvr>
                                    </p:animEffect>
                                  </p:childTnLst>
                                </p:cTn>
                              </p:par>
                            </p:childTnLst>
                          </p:cTn>
                        </p:par>
                        <p:par>
                          <p:cTn id="56" fill="hold">
                            <p:stCondLst>
                              <p:cond delay="13000"/>
                            </p:stCondLst>
                            <p:childTnLst>
                              <p:par>
                                <p:cTn id="57" presetID="10" presetClass="entr" presetSubtype="0" fill="hold" nodeType="afterEffect">
                                  <p:stCondLst>
                                    <p:cond delay="0"/>
                                  </p:stCondLst>
                                  <p:childTnLst>
                                    <p:set>
                                      <p:cBhvr>
                                        <p:cTn id="58" dur="1" fill="hold">
                                          <p:stCondLst>
                                            <p:cond delay="0"/>
                                          </p:stCondLst>
                                        </p:cTn>
                                        <p:tgtEl>
                                          <p:spTgt spid="105">
                                            <p:txEl>
                                              <p:pRg st="12" end="12"/>
                                            </p:txEl>
                                          </p:spTgt>
                                        </p:tgtEl>
                                        <p:attrNameLst>
                                          <p:attrName>style.visibility</p:attrName>
                                        </p:attrNameLst>
                                      </p:cBhvr>
                                      <p:to>
                                        <p:strVal val="visible"/>
                                      </p:to>
                                    </p:set>
                                    <p:animEffect transition="in" filter="fade">
                                      <p:cBhvr>
                                        <p:cTn id="59" dur="1000"/>
                                        <p:tgtEl>
                                          <p:spTgt spid="10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4"/>
          <p:cNvSpPr txBox="1"/>
          <p:nvPr/>
        </p:nvSpPr>
        <p:spPr>
          <a:xfrm>
            <a:off x="878056" y="997040"/>
            <a:ext cx="4309111" cy="5105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64848"/>
              </a:buClr>
              <a:buSzPts val="2400"/>
              <a:buFont typeface="Arial Black"/>
              <a:buNone/>
            </a:pPr>
            <a:r>
              <a:rPr lang="en-US" sz="2400" b="0" i="0" u="none" strike="noStrike" cap="none">
                <a:solidFill>
                  <a:srgbClr val="364848"/>
                </a:solidFill>
                <a:latin typeface="Arial Black"/>
                <a:ea typeface="Arial Black"/>
                <a:cs typeface="Arial Black"/>
                <a:sym typeface="Arial Black"/>
              </a:rPr>
              <a:t>AFGE Member Vision</a:t>
            </a:r>
            <a:endParaRPr sz="1400" b="0" i="0" u="none" strike="noStrike" cap="none">
              <a:solidFill>
                <a:srgbClr val="000000"/>
              </a:solidFill>
              <a:latin typeface="Arial"/>
              <a:ea typeface="Arial"/>
              <a:cs typeface="Arial"/>
              <a:sym typeface="Arial"/>
            </a:endParaRPr>
          </a:p>
        </p:txBody>
      </p:sp>
      <p:grpSp>
        <p:nvGrpSpPr>
          <p:cNvPr id="117" name="Google Shape;117;p14"/>
          <p:cNvGrpSpPr/>
          <p:nvPr/>
        </p:nvGrpSpPr>
        <p:grpSpPr>
          <a:xfrm>
            <a:off x="909421" y="1561786"/>
            <a:ext cx="1771653" cy="68583"/>
            <a:chOff x="-1" y="-1"/>
            <a:chExt cx="1771652" cy="68582"/>
          </a:xfrm>
        </p:grpSpPr>
        <p:sp>
          <p:nvSpPr>
            <p:cNvPr id="118" name="Google Shape;118;p14"/>
            <p:cNvSpPr/>
            <p:nvPr/>
          </p:nvSpPr>
          <p:spPr>
            <a:xfrm>
              <a:off x="-1" y="-1"/>
              <a:ext cx="342901" cy="68582"/>
            </a:xfrm>
            <a:prstGeom prst="rect">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19" name="Google Shape;119;p14"/>
            <p:cNvSpPr/>
            <p:nvPr/>
          </p:nvSpPr>
          <p:spPr>
            <a:xfrm>
              <a:off x="357187" y="-1"/>
              <a:ext cx="342901" cy="68582"/>
            </a:xfrm>
            <a:prstGeom prst="rect">
              <a:avLst/>
            </a:prstGeom>
            <a:solidFill>
              <a:srgbClr val="D3555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20" name="Google Shape;120;p14"/>
            <p:cNvSpPr/>
            <p:nvPr/>
          </p:nvSpPr>
          <p:spPr>
            <a:xfrm>
              <a:off x="714375" y="-1"/>
              <a:ext cx="342900" cy="68582"/>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21" name="Google Shape;121;p14"/>
            <p:cNvSpPr/>
            <p:nvPr/>
          </p:nvSpPr>
          <p:spPr>
            <a:xfrm>
              <a:off x="1071563" y="-1"/>
              <a:ext cx="342901" cy="68582"/>
            </a:xfrm>
            <a:prstGeom prst="rect">
              <a:avLst/>
            </a:prstGeom>
            <a:solidFill>
              <a:srgbClr val="E4B0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22" name="Google Shape;122;p14"/>
            <p:cNvSpPr/>
            <p:nvPr/>
          </p:nvSpPr>
          <p:spPr>
            <a:xfrm>
              <a:off x="1428750" y="-1"/>
              <a:ext cx="342901" cy="68582"/>
            </a:xfrm>
            <a:prstGeom prst="rect">
              <a:avLst/>
            </a:prstGeom>
            <a:solidFill>
              <a:srgbClr val="46AE8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sp>
        <p:nvSpPr>
          <p:cNvPr id="123" name="Google Shape;123;p14"/>
          <p:cNvSpPr txBox="1"/>
          <p:nvPr/>
        </p:nvSpPr>
        <p:spPr>
          <a:xfrm>
            <a:off x="865549" y="1840639"/>
            <a:ext cx="6687710" cy="1456393"/>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165864"/>
              </a:buClr>
              <a:buSzPts val="1600"/>
              <a:buFont typeface="Arial"/>
              <a:buNone/>
            </a:pPr>
            <a:r>
              <a:rPr lang="en-US" sz="1600" b="0" i="0" u="none" strike="noStrike" cap="none">
                <a:solidFill>
                  <a:srgbClr val="165864"/>
                </a:solidFill>
                <a:latin typeface="Arial"/>
                <a:ea typeface="Arial"/>
                <a:cs typeface="Arial"/>
                <a:sym typeface="Arial"/>
              </a:rPr>
              <a:t>This plan’s options have you covered and make eye care </a:t>
            </a: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1600"/>
              <a:buFont typeface="Arial"/>
              <a:buNone/>
            </a:pPr>
            <a:r>
              <a:rPr lang="en-US" sz="1600" b="0" i="0" u="none" strike="noStrike" cap="none">
                <a:solidFill>
                  <a:srgbClr val="165864"/>
                </a:solidFill>
                <a:latin typeface="Arial"/>
                <a:ea typeface="Arial"/>
                <a:cs typeface="Arial"/>
                <a:sym typeface="Arial"/>
              </a:rPr>
              <a:t>affordable. You have access to one of the largest vision networks </a:t>
            </a: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165864"/>
              </a:buClr>
              <a:buSzPts val="1600"/>
              <a:buFont typeface="Arial"/>
              <a:buNone/>
            </a:pPr>
            <a:r>
              <a:rPr lang="en-US" sz="1600" b="0" i="0" u="none" strike="noStrike" cap="none">
                <a:solidFill>
                  <a:srgbClr val="165864"/>
                </a:solidFill>
                <a:latin typeface="Arial"/>
                <a:ea typeface="Arial"/>
                <a:cs typeface="Arial"/>
                <a:sym typeface="Arial"/>
              </a:rPr>
              <a:t>in the United States, with more than 35,000 participating optometrists, ophthalmologists, and national retail locations, including LensCrafters®, Pearle Vision®, Sears® Optical, Target® Optical, and JCPenney® Optical. </a:t>
            </a:r>
            <a:endParaRPr sz="1400" b="0" i="0" u="none" strike="noStrike" cap="none">
              <a:solidFill>
                <a:srgbClr val="000000"/>
              </a:solidFill>
              <a:latin typeface="Arial"/>
              <a:ea typeface="Arial"/>
              <a:cs typeface="Arial"/>
              <a:sym typeface="Arial"/>
            </a:endParaRPr>
          </a:p>
        </p:txBody>
      </p:sp>
      <p:sp>
        <p:nvSpPr>
          <p:cNvPr id="124" name="Google Shape;124;p14"/>
          <p:cNvSpPr/>
          <p:nvPr/>
        </p:nvSpPr>
        <p:spPr>
          <a:xfrm>
            <a:off x="0" y="6064272"/>
            <a:ext cx="9144000" cy="801244"/>
          </a:xfrm>
          <a:prstGeom prst="rect">
            <a:avLst/>
          </a:prstGeom>
          <a:solidFill>
            <a:srgbClr val="C0C0C0"/>
          </a:solidFill>
          <a:ln>
            <a:noFill/>
          </a:ln>
          <a:effectLst>
            <a:outerShdw blurRad="38100" dist="23000" dir="5400000" rotWithShape="0">
              <a:srgbClr val="000000">
                <a:alpha val="3450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
        <p:nvSpPr>
          <p:cNvPr id="125" name="Google Shape;125;p14"/>
          <p:cNvSpPr txBox="1"/>
          <p:nvPr/>
        </p:nvSpPr>
        <p:spPr>
          <a:xfrm>
            <a:off x="548075" y="6224663"/>
            <a:ext cx="7853521" cy="438221"/>
          </a:xfrm>
          <a:prstGeom prst="rect">
            <a:avLst/>
          </a:prstGeom>
          <a:noFill/>
          <a:ln>
            <a:noFill/>
          </a:ln>
        </p:spPr>
        <p:txBody>
          <a:bodyPr spcFirstLastPara="1" wrap="square" lIns="45700" tIns="45700" rIns="45700" bIns="45700" anchor="t" anchorCtr="0">
            <a:noAutofit/>
          </a:bodyPr>
          <a:lstStyle/>
          <a:p>
            <a:pPr marL="0" marR="0" lvl="0" indent="0" algn="r" rtl="0">
              <a:lnSpc>
                <a:spcPct val="80000"/>
              </a:lnSpc>
              <a:spcBef>
                <a:spcPts val="0"/>
              </a:spcBef>
              <a:spcAft>
                <a:spcPts val="0"/>
              </a:spcAft>
              <a:buClr>
                <a:srgbClr val="FFFFFF"/>
              </a:buClr>
              <a:buSzPts val="1500"/>
              <a:buFont typeface="Arial"/>
              <a:buNone/>
            </a:pPr>
            <a:r>
              <a:rPr lang="en-US" sz="1500" b="1" i="0" u="none" strike="noStrike" cap="none">
                <a:solidFill>
                  <a:srgbClr val="FFFFFF"/>
                </a:solidFill>
                <a:latin typeface="Arial"/>
                <a:ea typeface="Arial"/>
                <a:cs typeface="Arial"/>
                <a:sym typeface="Arial"/>
              </a:rPr>
              <a:t>NEW EMPLOYEE </a:t>
            </a:r>
            <a:endParaRPr sz="2000" b="0" i="0" u="none" strike="noStrike" cap="none">
              <a:solidFill>
                <a:srgbClr val="008000"/>
              </a:solidFill>
              <a:latin typeface="Arial"/>
              <a:ea typeface="Arial"/>
              <a:cs typeface="Arial"/>
              <a:sym typeface="Arial"/>
            </a:endParaRPr>
          </a:p>
          <a:p>
            <a:pPr marL="0" marR="0" lvl="0" indent="0" algn="r" rtl="0">
              <a:lnSpc>
                <a:spcPct val="8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ORIENTATION</a:t>
            </a:r>
            <a:endParaRPr sz="1400" b="0" i="0" u="none" strike="noStrike" cap="none">
              <a:solidFill>
                <a:srgbClr val="000000"/>
              </a:solidFill>
              <a:latin typeface="Arial"/>
              <a:ea typeface="Arial"/>
              <a:cs typeface="Arial"/>
              <a:sym typeface="Arial"/>
            </a:endParaRPr>
          </a:p>
        </p:txBody>
      </p:sp>
      <p:sp>
        <p:nvSpPr>
          <p:cNvPr id="126" name="Google Shape;126;p14"/>
          <p:cNvSpPr/>
          <p:nvPr/>
        </p:nvSpPr>
        <p:spPr>
          <a:xfrm>
            <a:off x="8474040" y="6215117"/>
            <a:ext cx="381625" cy="381625"/>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27" name="Google Shape;127;p14"/>
          <p:cNvSpPr txBox="1">
            <a:spLocks noGrp="1"/>
          </p:cNvSpPr>
          <p:nvPr>
            <p:ph type="sldNum" idx="12"/>
          </p:nvPr>
        </p:nvSpPr>
        <p:spPr>
          <a:xfrm>
            <a:off x="8561248" y="6196695"/>
            <a:ext cx="203025" cy="2888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C0C0C0"/>
              </a:buClr>
              <a:buSzPts val="1400"/>
              <a:buFont typeface="Arial"/>
              <a:buNone/>
            </a:pPr>
            <a:fld id="{00000000-1234-1234-1234-123412341234}" type="slidenum">
              <a:rPr lang="en-US" sz="1400">
                <a:solidFill>
                  <a:srgbClr val="C0C0C0"/>
                </a:solidFill>
              </a:rPr>
              <a:t>4</a:t>
            </a:fld>
            <a:endParaRPr/>
          </a:p>
        </p:txBody>
      </p:sp>
      <p:pic>
        <p:nvPicPr>
          <p:cNvPr id="128" name="Google Shape;128;p14" descr="Picture 2"/>
          <p:cNvPicPr preferRelativeResize="0"/>
          <p:nvPr/>
        </p:nvPicPr>
        <p:blipFill rotWithShape="1">
          <a:blip r:embed="rId3">
            <a:alphaModFix/>
          </a:blip>
          <a:srcRect/>
          <a:stretch/>
        </p:blipFill>
        <p:spPr>
          <a:xfrm>
            <a:off x="6682044" y="758369"/>
            <a:ext cx="1170184" cy="1170185"/>
          </a:xfrm>
          <a:prstGeom prst="rect">
            <a:avLst/>
          </a:prstGeom>
          <a:noFill/>
          <a:ln>
            <a:noFill/>
          </a:ln>
        </p:spPr>
      </p:pic>
      <p:pic>
        <p:nvPicPr>
          <p:cNvPr id="129" name="Google Shape;129;p14" descr="Picture 15"/>
          <p:cNvPicPr preferRelativeResize="0"/>
          <p:nvPr/>
        </p:nvPicPr>
        <p:blipFill rotWithShape="1">
          <a:blip r:embed="rId4">
            <a:alphaModFix/>
          </a:blip>
          <a:srcRect/>
          <a:stretch/>
        </p:blipFill>
        <p:spPr>
          <a:xfrm>
            <a:off x="387619" y="6233886"/>
            <a:ext cx="2011617" cy="3812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3">
                                            <p:txEl>
                                              <p:pRg st="0" end="0"/>
                                            </p:txEl>
                                          </p:spTgt>
                                        </p:tgtEl>
                                        <p:attrNameLst>
                                          <p:attrName>style.visibility</p:attrName>
                                        </p:attrNameLst>
                                      </p:cBhvr>
                                      <p:to>
                                        <p:strVal val="visible"/>
                                      </p:to>
                                    </p:set>
                                    <p:animEffect transition="in" filter="fade">
                                      <p:cBhvr>
                                        <p:cTn id="11" dur="1000"/>
                                        <p:tgtEl>
                                          <p:spTgt spid="12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23">
                                            <p:txEl>
                                              <p:pRg st="1" end="1"/>
                                            </p:txEl>
                                          </p:spTgt>
                                        </p:tgtEl>
                                        <p:attrNameLst>
                                          <p:attrName>style.visibility</p:attrName>
                                        </p:attrNameLst>
                                      </p:cBhvr>
                                      <p:to>
                                        <p:strVal val="visible"/>
                                      </p:to>
                                    </p:set>
                                    <p:animEffect transition="in" filter="fade">
                                      <p:cBhvr>
                                        <p:cTn id="15" dur="1000"/>
                                        <p:tgtEl>
                                          <p:spTgt spid="123">
                                            <p:txEl>
                                              <p:pRg st="1" end="1"/>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23">
                                            <p:txEl>
                                              <p:pRg st="2" end="2"/>
                                            </p:txEl>
                                          </p:spTgt>
                                        </p:tgtEl>
                                        <p:attrNameLst>
                                          <p:attrName>style.visibility</p:attrName>
                                        </p:attrNameLst>
                                      </p:cBhvr>
                                      <p:to>
                                        <p:strVal val="visible"/>
                                      </p:to>
                                    </p:set>
                                    <p:animEffect transition="in" filter="fade">
                                      <p:cBhvr>
                                        <p:cTn id="19" dur="1000"/>
                                        <p:tgtEl>
                                          <p:spTgt spid="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35556"/>
        </a:solidFill>
        <a:effectLst/>
      </p:bgPr>
    </p:bg>
    <p:spTree>
      <p:nvGrpSpPr>
        <p:cNvPr id="1" name="Shape 133"/>
        <p:cNvGrpSpPr/>
        <p:nvPr/>
      </p:nvGrpSpPr>
      <p:grpSpPr>
        <a:xfrm>
          <a:off x="0" y="0"/>
          <a:ext cx="0" cy="0"/>
          <a:chOff x="0" y="0"/>
          <a:chExt cx="0" cy="0"/>
        </a:xfrm>
      </p:grpSpPr>
      <p:grpSp>
        <p:nvGrpSpPr>
          <p:cNvPr id="134" name="Google Shape;134;p15"/>
          <p:cNvGrpSpPr/>
          <p:nvPr/>
        </p:nvGrpSpPr>
        <p:grpSpPr>
          <a:xfrm>
            <a:off x="45720" y="2693431"/>
            <a:ext cx="9052562" cy="763327"/>
            <a:chOff x="0" y="0"/>
            <a:chExt cx="9052561" cy="763325"/>
          </a:xfrm>
        </p:grpSpPr>
        <p:sp>
          <p:nvSpPr>
            <p:cNvPr id="135" name="Google Shape;135;p15"/>
            <p:cNvSpPr txBox="1"/>
            <p:nvPr/>
          </p:nvSpPr>
          <p:spPr>
            <a:xfrm>
              <a:off x="0" y="0"/>
              <a:ext cx="9052561" cy="73914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FFFFFF"/>
                </a:buClr>
                <a:buSzPts val="3600"/>
                <a:buFont typeface="Arial Black"/>
                <a:buNone/>
              </a:pPr>
              <a:r>
                <a:rPr lang="en-US" sz="3600" b="0" i="0" u="none" strike="noStrike" cap="none">
                  <a:solidFill>
                    <a:srgbClr val="FFFFFF"/>
                  </a:solidFill>
                  <a:latin typeface="Arial Black"/>
                  <a:ea typeface="Arial Black"/>
                  <a:cs typeface="Arial Black"/>
                  <a:sym typeface="Arial Black"/>
                </a:rPr>
                <a:t>SHORT TERM DISABILITY</a:t>
              </a:r>
              <a:endParaRPr sz="1400" b="0" i="0" u="none" strike="noStrike" cap="none">
                <a:solidFill>
                  <a:srgbClr val="000000"/>
                </a:solidFill>
                <a:latin typeface="Arial"/>
                <a:ea typeface="Arial"/>
                <a:cs typeface="Arial"/>
                <a:sym typeface="Arial"/>
              </a:endParaRPr>
            </a:p>
          </p:txBody>
        </p:sp>
        <p:sp>
          <p:nvSpPr>
            <p:cNvPr id="136" name="Google Shape;136;p15"/>
            <p:cNvSpPr/>
            <p:nvPr/>
          </p:nvSpPr>
          <p:spPr>
            <a:xfrm>
              <a:off x="3640455" y="694744"/>
              <a:ext cx="342901" cy="68581"/>
            </a:xfrm>
            <a:prstGeom prst="rect">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37" name="Google Shape;137;p15"/>
            <p:cNvSpPr/>
            <p:nvPr/>
          </p:nvSpPr>
          <p:spPr>
            <a:xfrm>
              <a:off x="3997643" y="694744"/>
              <a:ext cx="342901" cy="68581"/>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38" name="Google Shape;138;p15"/>
            <p:cNvSpPr/>
            <p:nvPr/>
          </p:nvSpPr>
          <p:spPr>
            <a:xfrm>
              <a:off x="4354830" y="694744"/>
              <a:ext cx="342901" cy="685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39" name="Google Shape;139;p15"/>
            <p:cNvSpPr/>
            <p:nvPr/>
          </p:nvSpPr>
          <p:spPr>
            <a:xfrm>
              <a:off x="4712018" y="694744"/>
              <a:ext cx="342901" cy="68581"/>
            </a:xfrm>
            <a:prstGeom prst="rect">
              <a:avLst/>
            </a:prstGeom>
            <a:solidFill>
              <a:srgbClr val="E4B0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40" name="Google Shape;140;p15"/>
            <p:cNvSpPr/>
            <p:nvPr/>
          </p:nvSpPr>
          <p:spPr>
            <a:xfrm>
              <a:off x="5069204" y="694744"/>
              <a:ext cx="342901" cy="68581"/>
            </a:xfrm>
            <a:prstGeom prst="rect">
              <a:avLst/>
            </a:prstGeom>
            <a:solidFill>
              <a:srgbClr val="46AE8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p:nvPr/>
        </p:nvSpPr>
        <p:spPr>
          <a:xfrm>
            <a:off x="878056" y="997040"/>
            <a:ext cx="4309111" cy="9296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64848"/>
              </a:buClr>
              <a:buSzPts val="2400"/>
              <a:buFont typeface="Arial Black"/>
              <a:buNone/>
            </a:pPr>
            <a:r>
              <a:rPr lang="en-US" sz="2400" b="0" i="0" u="none" strike="noStrike" cap="none">
                <a:solidFill>
                  <a:srgbClr val="364848"/>
                </a:solidFill>
                <a:latin typeface="Arial Black"/>
                <a:ea typeface="Arial Black"/>
                <a:cs typeface="Arial Black"/>
                <a:sym typeface="Arial Black"/>
              </a:rPr>
              <a:t>Short Term Disability</a:t>
            </a: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364848"/>
              </a:buClr>
              <a:buSzPts val="2400"/>
              <a:buFont typeface="Arial Black"/>
              <a:buNone/>
            </a:pPr>
            <a:r>
              <a:rPr lang="en-US" sz="2400" b="0" i="0" u="none" strike="noStrike" cap="none">
                <a:solidFill>
                  <a:srgbClr val="364848"/>
                </a:solidFill>
                <a:latin typeface="Arial Black"/>
                <a:ea typeface="Arial Black"/>
                <a:cs typeface="Arial Black"/>
                <a:sym typeface="Arial Black"/>
              </a:rPr>
              <a:t>Income Protection</a:t>
            </a:r>
            <a:endParaRPr sz="1400" b="0" i="0" u="none" strike="noStrike" cap="none">
              <a:solidFill>
                <a:srgbClr val="000000"/>
              </a:solidFill>
              <a:latin typeface="Arial"/>
              <a:ea typeface="Arial"/>
              <a:cs typeface="Arial"/>
              <a:sym typeface="Arial"/>
            </a:endParaRPr>
          </a:p>
        </p:txBody>
      </p:sp>
      <p:grpSp>
        <p:nvGrpSpPr>
          <p:cNvPr id="146" name="Google Shape;146;p16"/>
          <p:cNvGrpSpPr/>
          <p:nvPr/>
        </p:nvGrpSpPr>
        <p:grpSpPr>
          <a:xfrm>
            <a:off x="909421" y="1859328"/>
            <a:ext cx="1771653" cy="68583"/>
            <a:chOff x="-1" y="-1"/>
            <a:chExt cx="1771652" cy="68582"/>
          </a:xfrm>
        </p:grpSpPr>
        <p:sp>
          <p:nvSpPr>
            <p:cNvPr id="147" name="Google Shape;147;p16"/>
            <p:cNvSpPr/>
            <p:nvPr/>
          </p:nvSpPr>
          <p:spPr>
            <a:xfrm>
              <a:off x="-1" y="-1"/>
              <a:ext cx="342901" cy="68582"/>
            </a:xfrm>
            <a:prstGeom prst="rect">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48" name="Google Shape;148;p16"/>
            <p:cNvSpPr/>
            <p:nvPr/>
          </p:nvSpPr>
          <p:spPr>
            <a:xfrm>
              <a:off x="357187" y="-1"/>
              <a:ext cx="342901" cy="68582"/>
            </a:xfrm>
            <a:prstGeom prst="rect">
              <a:avLst/>
            </a:prstGeom>
            <a:solidFill>
              <a:srgbClr val="D3555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49" name="Google Shape;149;p16"/>
            <p:cNvSpPr/>
            <p:nvPr/>
          </p:nvSpPr>
          <p:spPr>
            <a:xfrm>
              <a:off x="714375" y="-1"/>
              <a:ext cx="342900" cy="68582"/>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50" name="Google Shape;150;p16"/>
            <p:cNvSpPr/>
            <p:nvPr/>
          </p:nvSpPr>
          <p:spPr>
            <a:xfrm>
              <a:off x="1071563" y="-1"/>
              <a:ext cx="342901" cy="68582"/>
            </a:xfrm>
            <a:prstGeom prst="rect">
              <a:avLst/>
            </a:prstGeom>
            <a:solidFill>
              <a:srgbClr val="E4B0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51" name="Google Shape;151;p16"/>
            <p:cNvSpPr/>
            <p:nvPr/>
          </p:nvSpPr>
          <p:spPr>
            <a:xfrm>
              <a:off x="1428750" y="-1"/>
              <a:ext cx="342901" cy="68582"/>
            </a:xfrm>
            <a:prstGeom prst="rect">
              <a:avLst/>
            </a:prstGeom>
            <a:solidFill>
              <a:srgbClr val="46AE8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sp>
        <p:nvSpPr>
          <p:cNvPr id="152" name="Google Shape;152;p16"/>
          <p:cNvSpPr txBox="1"/>
          <p:nvPr/>
        </p:nvSpPr>
        <p:spPr>
          <a:xfrm>
            <a:off x="865549" y="2174468"/>
            <a:ext cx="4849168" cy="3970993"/>
          </a:xfrm>
          <a:prstGeom prst="rect">
            <a:avLst/>
          </a:prstGeom>
          <a:noFill/>
          <a:ln>
            <a:noFill/>
          </a:ln>
        </p:spPr>
        <p:txBody>
          <a:bodyPr spcFirstLastPara="1" wrap="square" lIns="45700" tIns="45700" rIns="45700" bIns="45700" anchor="t" anchorCtr="0">
            <a:noAutofit/>
          </a:bodyPr>
          <a:lstStyle/>
          <a:p>
            <a:pPr marL="285750" marR="0" lvl="0" indent="-285750" algn="l" rtl="0">
              <a:lnSpc>
                <a:spcPct val="100000"/>
              </a:lnSpc>
              <a:spcBef>
                <a:spcPts val="0"/>
              </a:spcBef>
              <a:spcAft>
                <a:spcPts val="0"/>
              </a:spcAft>
              <a:buClr>
                <a:srgbClr val="165864"/>
              </a:buClr>
              <a:buSzPts val="1600"/>
              <a:buFont typeface="Arial"/>
              <a:buChar char="▪"/>
            </a:pPr>
            <a:r>
              <a:rPr lang="en-US" sz="1600" b="0" i="0" u="none" strike="noStrike" cap="none">
                <a:solidFill>
                  <a:srgbClr val="165864"/>
                </a:solidFill>
                <a:latin typeface="Arial"/>
                <a:ea typeface="Arial"/>
                <a:cs typeface="Arial"/>
                <a:sym typeface="Arial"/>
              </a:rPr>
              <a:t>This plan pays up to 60% of your monthly income </a:t>
            </a:r>
            <a:br>
              <a:rPr lang="en-US" sz="1600" b="0" i="0" u="none" strike="noStrike" cap="none">
                <a:solidFill>
                  <a:srgbClr val="165864"/>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65864"/>
              </a:buClr>
              <a:buSzPts val="1600"/>
              <a:buFont typeface="Arial"/>
              <a:buChar char="▪"/>
            </a:pPr>
            <a:r>
              <a:rPr lang="en-US" sz="1600" b="0" i="0" u="none" strike="noStrike" cap="none">
                <a:solidFill>
                  <a:srgbClr val="165864"/>
                </a:solidFill>
                <a:latin typeface="Arial"/>
                <a:ea typeface="Arial"/>
                <a:cs typeface="Arial"/>
                <a:sym typeface="Arial"/>
              </a:rPr>
              <a:t>It covers accidents immediately! </a:t>
            </a:r>
            <a:br>
              <a:rPr lang="en-US" sz="1600" b="0" i="0" u="none" strike="noStrike" cap="none">
                <a:solidFill>
                  <a:srgbClr val="165864"/>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65864"/>
              </a:buClr>
              <a:buSzPts val="1600"/>
              <a:buFont typeface="Arial"/>
              <a:buChar char="▪"/>
            </a:pPr>
            <a:r>
              <a:rPr lang="en-US" sz="1600" b="0" i="0" u="none" strike="noStrike" cap="none">
                <a:solidFill>
                  <a:srgbClr val="165864"/>
                </a:solidFill>
                <a:latin typeface="Arial"/>
                <a:ea typeface="Arial"/>
                <a:cs typeface="Arial"/>
                <a:sym typeface="Arial"/>
              </a:rPr>
              <a:t>You choose your waiting period on sickness as well as your benefit period</a:t>
            </a:r>
            <a:br>
              <a:rPr lang="en-US" sz="1600" b="0" i="0" u="none" strike="noStrike" cap="none">
                <a:solidFill>
                  <a:srgbClr val="165864"/>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65864"/>
              </a:buClr>
              <a:buSzPts val="1600"/>
              <a:buFont typeface="Arial"/>
              <a:buChar char="▪"/>
            </a:pPr>
            <a:r>
              <a:rPr lang="en-US" sz="1600" b="0" i="0" u="none" strike="noStrike" cap="none">
                <a:solidFill>
                  <a:srgbClr val="165864"/>
                </a:solidFill>
                <a:latin typeface="Arial"/>
                <a:ea typeface="Arial"/>
                <a:cs typeface="Arial"/>
                <a:sym typeface="Arial"/>
              </a:rPr>
              <a:t>It pays in addition to sick leave or annual leave</a:t>
            </a:r>
            <a:br>
              <a:rPr lang="en-US" sz="1600" b="0" i="0" u="none" strike="noStrike" cap="none">
                <a:solidFill>
                  <a:srgbClr val="165864"/>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65864"/>
              </a:buClr>
              <a:buSzPts val="1600"/>
              <a:buFont typeface="Arial"/>
              <a:buChar char="▪"/>
            </a:pPr>
            <a:r>
              <a:rPr lang="en-US" sz="1600" b="0" i="0" u="none" strike="noStrike" cap="none">
                <a:solidFill>
                  <a:srgbClr val="165864"/>
                </a:solidFill>
                <a:latin typeface="Arial"/>
                <a:ea typeface="Arial"/>
                <a:cs typeface="Arial"/>
                <a:sym typeface="Arial"/>
              </a:rPr>
              <a:t>This plan is flexible so it can be individually designed to meet </a:t>
            </a:r>
            <a:r>
              <a:rPr lang="en-US" sz="1600" b="1" i="0" u="none" strike="noStrike" cap="none">
                <a:solidFill>
                  <a:srgbClr val="165864"/>
                </a:solidFill>
                <a:latin typeface="Arial"/>
                <a:ea typeface="Arial"/>
                <a:cs typeface="Arial"/>
                <a:sym typeface="Arial"/>
              </a:rPr>
              <a:t>YOUR</a:t>
            </a:r>
            <a:r>
              <a:rPr lang="en-US" sz="1600" b="0" i="0" u="none" strike="noStrike" cap="none">
                <a:solidFill>
                  <a:srgbClr val="165864"/>
                </a:solidFill>
                <a:latin typeface="Arial"/>
                <a:ea typeface="Arial"/>
                <a:cs typeface="Arial"/>
                <a:sym typeface="Arial"/>
              </a:rPr>
              <a:t> needs</a:t>
            </a:r>
            <a:br>
              <a:rPr lang="en-US" sz="1600" b="0" i="0" u="none" strike="noStrike" cap="none">
                <a:solidFill>
                  <a:srgbClr val="165864"/>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65864"/>
              </a:buClr>
              <a:buSzPts val="1600"/>
              <a:buFont typeface="Arial"/>
              <a:buChar char="▪"/>
            </a:pPr>
            <a:r>
              <a:rPr lang="en-US" sz="1600" b="0" i="0" u="none" strike="noStrike" cap="none">
                <a:solidFill>
                  <a:srgbClr val="165864"/>
                </a:solidFill>
                <a:latin typeface="Arial"/>
                <a:ea typeface="Arial"/>
                <a:cs typeface="Arial"/>
                <a:sym typeface="Arial"/>
              </a:rPr>
              <a:t>Covers pregnancy</a:t>
            </a:r>
            <a:br>
              <a:rPr lang="en-US" sz="1600" b="0" i="0" u="none" strike="noStrike" cap="none">
                <a:solidFill>
                  <a:srgbClr val="165864"/>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65864"/>
              </a:buClr>
              <a:buSzPts val="1600"/>
              <a:buFont typeface="Arial"/>
              <a:buChar char="▪"/>
            </a:pPr>
            <a:r>
              <a:rPr lang="en-US" sz="1600" b="0" i="0" u="none" strike="noStrike" cap="none">
                <a:solidFill>
                  <a:srgbClr val="165864"/>
                </a:solidFill>
                <a:latin typeface="Arial"/>
                <a:ea typeface="Arial"/>
                <a:cs typeface="Arial"/>
                <a:sym typeface="Arial"/>
              </a:rPr>
              <a:t>Covers pre-existing conditions after 1 year</a:t>
            </a:r>
            <a:endParaRPr sz="2000" b="0" i="0" u="none" strike="noStrike" cap="none">
              <a:solidFill>
                <a:srgbClr val="008000"/>
              </a:solidFill>
              <a:latin typeface="Arial"/>
              <a:ea typeface="Arial"/>
              <a:cs typeface="Arial"/>
              <a:sym typeface="Arial"/>
            </a:endParaRPr>
          </a:p>
          <a:p>
            <a:pPr marL="285750" marR="0" lvl="0" indent="-158750" algn="l" rtl="0">
              <a:lnSpc>
                <a:spcPct val="100000"/>
              </a:lnSpc>
              <a:spcBef>
                <a:spcPts val="0"/>
              </a:spcBef>
              <a:spcAft>
                <a:spcPts val="0"/>
              </a:spcAft>
              <a:buClr>
                <a:srgbClr val="165864"/>
              </a:buClr>
              <a:buSzPts val="2000"/>
              <a:buFont typeface="Arial"/>
              <a:buNone/>
            </a:pPr>
            <a:endParaRPr sz="2000" b="0" i="0" u="none" strike="noStrike" cap="none">
              <a:solidFill>
                <a:srgbClr val="008000"/>
              </a:solidFill>
              <a:latin typeface="Arial"/>
              <a:ea typeface="Arial"/>
              <a:cs typeface="Arial"/>
              <a:sym typeface="Arial"/>
            </a:endParaRPr>
          </a:p>
        </p:txBody>
      </p:sp>
      <p:sp>
        <p:nvSpPr>
          <p:cNvPr id="153" name="Google Shape;153;p16"/>
          <p:cNvSpPr/>
          <p:nvPr/>
        </p:nvSpPr>
        <p:spPr>
          <a:xfrm>
            <a:off x="0" y="6064272"/>
            <a:ext cx="9144000" cy="801244"/>
          </a:xfrm>
          <a:prstGeom prst="rect">
            <a:avLst/>
          </a:prstGeom>
          <a:solidFill>
            <a:srgbClr val="C0C0C0"/>
          </a:solidFill>
          <a:ln>
            <a:noFill/>
          </a:ln>
          <a:effectLst>
            <a:outerShdw blurRad="38100" dist="23000" dir="5400000" rotWithShape="0">
              <a:srgbClr val="000000">
                <a:alpha val="3450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
        <p:nvSpPr>
          <p:cNvPr id="154" name="Google Shape;154;p16"/>
          <p:cNvSpPr txBox="1"/>
          <p:nvPr/>
        </p:nvSpPr>
        <p:spPr>
          <a:xfrm>
            <a:off x="548075" y="6224663"/>
            <a:ext cx="7853521" cy="438221"/>
          </a:xfrm>
          <a:prstGeom prst="rect">
            <a:avLst/>
          </a:prstGeom>
          <a:noFill/>
          <a:ln>
            <a:noFill/>
          </a:ln>
        </p:spPr>
        <p:txBody>
          <a:bodyPr spcFirstLastPara="1" wrap="square" lIns="45700" tIns="45700" rIns="45700" bIns="45700" anchor="t" anchorCtr="0">
            <a:noAutofit/>
          </a:bodyPr>
          <a:lstStyle/>
          <a:p>
            <a:pPr marL="0" marR="0" lvl="0" indent="0" algn="r" rtl="0">
              <a:lnSpc>
                <a:spcPct val="80000"/>
              </a:lnSpc>
              <a:spcBef>
                <a:spcPts val="0"/>
              </a:spcBef>
              <a:spcAft>
                <a:spcPts val="0"/>
              </a:spcAft>
              <a:buClr>
                <a:srgbClr val="FFFFFF"/>
              </a:buClr>
              <a:buSzPts val="1500"/>
              <a:buFont typeface="Arial"/>
              <a:buNone/>
            </a:pPr>
            <a:r>
              <a:rPr lang="en-US" sz="1500" b="1" i="0" u="none" strike="noStrike" cap="none">
                <a:solidFill>
                  <a:srgbClr val="FFFFFF"/>
                </a:solidFill>
                <a:latin typeface="Arial"/>
                <a:ea typeface="Arial"/>
                <a:cs typeface="Arial"/>
                <a:sym typeface="Arial"/>
              </a:rPr>
              <a:t>NEW EMPLOYEE </a:t>
            </a:r>
            <a:endParaRPr sz="2000" b="0" i="0" u="none" strike="noStrike" cap="none">
              <a:solidFill>
                <a:srgbClr val="008000"/>
              </a:solidFill>
              <a:latin typeface="Arial"/>
              <a:ea typeface="Arial"/>
              <a:cs typeface="Arial"/>
              <a:sym typeface="Arial"/>
            </a:endParaRPr>
          </a:p>
          <a:p>
            <a:pPr marL="0" marR="0" lvl="0" indent="0" algn="r" rtl="0">
              <a:lnSpc>
                <a:spcPct val="8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ORIENTATION</a:t>
            </a:r>
            <a:endParaRPr sz="1400" b="0" i="0" u="none" strike="noStrike" cap="none">
              <a:solidFill>
                <a:srgbClr val="000000"/>
              </a:solidFill>
              <a:latin typeface="Arial"/>
              <a:ea typeface="Arial"/>
              <a:cs typeface="Arial"/>
              <a:sym typeface="Arial"/>
            </a:endParaRPr>
          </a:p>
        </p:txBody>
      </p:sp>
      <p:sp>
        <p:nvSpPr>
          <p:cNvPr id="155" name="Google Shape;155;p16"/>
          <p:cNvSpPr/>
          <p:nvPr/>
        </p:nvSpPr>
        <p:spPr>
          <a:xfrm>
            <a:off x="8474040" y="6215117"/>
            <a:ext cx="381625" cy="381625"/>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56" name="Google Shape;156;p16"/>
          <p:cNvSpPr txBox="1">
            <a:spLocks noGrp="1"/>
          </p:cNvSpPr>
          <p:nvPr>
            <p:ph type="sldNum" idx="12"/>
          </p:nvPr>
        </p:nvSpPr>
        <p:spPr>
          <a:xfrm>
            <a:off x="8561248" y="6196695"/>
            <a:ext cx="203025" cy="2888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C0C0C0"/>
              </a:buClr>
              <a:buSzPts val="1400"/>
              <a:buFont typeface="Arial"/>
              <a:buNone/>
            </a:pPr>
            <a:fld id="{00000000-1234-1234-1234-123412341234}" type="slidenum">
              <a:rPr lang="en-US" sz="1400">
                <a:solidFill>
                  <a:srgbClr val="C0C0C0"/>
                </a:solidFill>
              </a:rPr>
              <a:t>6</a:t>
            </a:fld>
            <a:endParaRPr/>
          </a:p>
        </p:txBody>
      </p:sp>
      <p:pic>
        <p:nvPicPr>
          <p:cNvPr id="157" name="Google Shape;157;p16" descr="Picture 2"/>
          <p:cNvPicPr preferRelativeResize="0"/>
          <p:nvPr/>
        </p:nvPicPr>
        <p:blipFill rotWithShape="1">
          <a:blip r:embed="rId3">
            <a:alphaModFix/>
          </a:blip>
          <a:srcRect/>
          <a:stretch/>
        </p:blipFill>
        <p:spPr>
          <a:xfrm>
            <a:off x="6720748" y="1042987"/>
            <a:ext cx="1131481" cy="1131481"/>
          </a:xfrm>
          <a:prstGeom prst="rect">
            <a:avLst/>
          </a:prstGeom>
          <a:noFill/>
          <a:ln>
            <a:noFill/>
          </a:ln>
        </p:spPr>
      </p:pic>
      <p:pic>
        <p:nvPicPr>
          <p:cNvPr id="158" name="Google Shape;158;p16" descr="Picture 16"/>
          <p:cNvPicPr preferRelativeResize="0"/>
          <p:nvPr/>
        </p:nvPicPr>
        <p:blipFill rotWithShape="1">
          <a:blip r:embed="rId4">
            <a:alphaModFix/>
          </a:blip>
          <a:srcRect/>
          <a:stretch/>
        </p:blipFill>
        <p:spPr>
          <a:xfrm>
            <a:off x="387619" y="6233886"/>
            <a:ext cx="2011617" cy="3812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52">
                                            <p:txEl>
                                              <p:pRg st="0" end="0"/>
                                            </p:txEl>
                                          </p:spTgt>
                                        </p:tgtEl>
                                        <p:attrNameLst>
                                          <p:attrName>style.visibility</p:attrName>
                                        </p:attrNameLst>
                                      </p:cBhvr>
                                      <p:to>
                                        <p:strVal val="visible"/>
                                      </p:to>
                                    </p:set>
                                    <p:anim calcmode="lin" valueType="num">
                                      <p:cBhvr additive="base">
                                        <p:cTn id="11" dur="1000"/>
                                        <p:tgtEl>
                                          <p:spTgt spid="152">
                                            <p:txEl>
                                              <p:pRg st="0" end="0"/>
                                            </p:txEl>
                                          </p:spTgt>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52">
                                            <p:txEl>
                                              <p:pRg st="1" end="1"/>
                                            </p:txEl>
                                          </p:spTgt>
                                        </p:tgtEl>
                                        <p:attrNameLst>
                                          <p:attrName>style.visibility</p:attrName>
                                        </p:attrNameLst>
                                      </p:cBhvr>
                                      <p:to>
                                        <p:strVal val="visible"/>
                                      </p:to>
                                    </p:set>
                                    <p:anim calcmode="lin" valueType="num">
                                      <p:cBhvr additive="base">
                                        <p:cTn id="15" dur="1000"/>
                                        <p:tgtEl>
                                          <p:spTgt spid="15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152">
                                            <p:txEl>
                                              <p:pRg st="2" end="2"/>
                                            </p:txEl>
                                          </p:spTgt>
                                        </p:tgtEl>
                                        <p:attrNameLst>
                                          <p:attrName>style.visibility</p:attrName>
                                        </p:attrNameLst>
                                      </p:cBhvr>
                                      <p:to>
                                        <p:strVal val="visible"/>
                                      </p:to>
                                    </p:set>
                                    <p:anim calcmode="lin" valueType="num">
                                      <p:cBhvr additive="base">
                                        <p:cTn id="19" dur="1000"/>
                                        <p:tgtEl>
                                          <p:spTgt spid="1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4" fill="hold" nodeType="afterEffect">
                                  <p:stCondLst>
                                    <p:cond delay="0"/>
                                  </p:stCondLst>
                                  <p:childTnLst>
                                    <p:set>
                                      <p:cBhvr>
                                        <p:cTn id="22" dur="1" fill="hold">
                                          <p:stCondLst>
                                            <p:cond delay="0"/>
                                          </p:stCondLst>
                                        </p:cTn>
                                        <p:tgtEl>
                                          <p:spTgt spid="152">
                                            <p:txEl>
                                              <p:pRg st="3" end="3"/>
                                            </p:txEl>
                                          </p:spTgt>
                                        </p:tgtEl>
                                        <p:attrNameLst>
                                          <p:attrName>style.visibility</p:attrName>
                                        </p:attrNameLst>
                                      </p:cBhvr>
                                      <p:to>
                                        <p:strVal val="visible"/>
                                      </p:to>
                                    </p:set>
                                    <p:anim calcmode="lin" valueType="num">
                                      <p:cBhvr additive="base">
                                        <p:cTn id="23" dur="1000"/>
                                        <p:tgtEl>
                                          <p:spTgt spid="152">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2" presetClass="entr" presetSubtype="4" fill="hold" nodeType="afterEffect">
                                  <p:stCondLst>
                                    <p:cond delay="0"/>
                                  </p:stCondLst>
                                  <p:childTnLst>
                                    <p:set>
                                      <p:cBhvr>
                                        <p:cTn id="26" dur="1" fill="hold">
                                          <p:stCondLst>
                                            <p:cond delay="0"/>
                                          </p:stCondLst>
                                        </p:cTn>
                                        <p:tgtEl>
                                          <p:spTgt spid="152">
                                            <p:txEl>
                                              <p:pRg st="4" end="4"/>
                                            </p:txEl>
                                          </p:spTgt>
                                        </p:tgtEl>
                                        <p:attrNameLst>
                                          <p:attrName>style.visibility</p:attrName>
                                        </p:attrNameLst>
                                      </p:cBhvr>
                                      <p:to>
                                        <p:strVal val="visible"/>
                                      </p:to>
                                    </p:set>
                                    <p:anim calcmode="lin" valueType="num">
                                      <p:cBhvr additive="base">
                                        <p:cTn id="27" dur="1000"/>
                                        <p:tgtEl>
                                          <p:spTgt spid="152">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2" presetClass="entr" presetSubtype="4" fill="hold" nodeType="afterEffect">
                                  <p:stCondLst>
                                    <p:cond delay="0"/>
                                  </p:stCondLst>
                                  <p:childTnLst>
                                    <p:set>
                                      <p:cBhvr>
                                        <p:cTn id="30" dur="1" fill="hold">
                                          <p:stCondLst>
                                            <p:cond delay="0"/>
                                          </p:stCondLst>
                                        </p:cTn>
                                        <p:tgtEl>
                                          <p:spTgt spid="152">
                                            <p:txEl>
                                              <p:pRg st="5" end="5"/>
                                            </p:txEl>
                                          </p:spTgt>
                                        </p:tgtEl>
                                        <p:attrNameLst>
                                          <p:attrName>style.visibility</p:attrName>
                                        </p:attrNameLst>
                                      </p:cBhvr>
                                      <p:to>
                                        <p:strVal val="visible"/>
                                      </p:to>
                                    </p:set>
                                    <p:anim calcmode="lin" valueType="num">
                                      <p:cBhvr additive="base">
                                        <p:cTn id="31" dur="1000"/>
                                        <p:tgtEl>
                                          <p:spTgt spid="1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2" presetClass="entr" presetSubtype="4" fill="hold" nodeType="afterEffect">
                                  <p:stCondLst>
                                    <p:cond delay="0"/>
                                  </p:stCondLst>
                                  <p:childTnLst>
                                    <p:set>
                                      <p:cBhvr>
                                        <p:cTn id="34" dur="1" fill="hold">
                                          <p:stCondLst>
                                            <p:cond delay="0"/>
                                          </p:stCondLst>
                                        </p:cTn>
                                        <p:tgtEl>
                                          <p:spTgt spid="152">
                                            <p:txEl>
                                              <p:pRg st="6" end="6"/>
                                            </p:txEl>
                                          </p:spTgt>
                                        </p:tgtEl>
                                        <p:attrNameLst>
                                          <p:attrName>style.visibility</p:attrName>
                                        </p:attrNameLst>
                                      </p:cBhvr>
                                      <p:to>
                                        <p:strVal val="visible"/>
                                      </p:to>
                                    </p:set>
                                    <p:anim calcmode="lin" valueType="num">
                                      <p:cBhvr additive="base">
                                        <p:cTn id="35" dur="1000"/>
                                        <p:tgtEl>
                                          <p:spTgt spid="152">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8000"/>
                            </p:stCondLst>
                            <p:childTnLst>
                              <p:par>
                                <p:cTn id="37" presetID="2" presetClass="entr" presetSubtype="4" fill="hold" nodeType="afterEffect">
                                  <p:stCondLst>
                                    <p:cond delay="0"/>
                                  </p:stCondLst>
                                  <p:childTnLst>
                                    <p:set>
                                      <p:cBhvr>
                                        <p:cTn id="38" dur="1" fill="hold">
                                          <p:stCondLst>
                                            <p:cond delay="0"/>
                                          </p:stCondLst>
                                        </p:cTn>
                                        <p:tgtEl>
                                          <p:spTgt spid="152">
                                            <p:txEl>
                                              <p:pRg st="7" end="7"/>
                                            </p:txEl>
                                          </p:spTgt>
                                        </p:tgtEl>
                                        <p:attrNameLst>
                                          <p:attrName>style.visibility</p:attrName>
                                        </p:attrNameLst>
                                      </p:cBhvr>
                                      <p:to>
                                        <p:strVal val="visible"/>
                                      </p:to>
                                    </p:set>
                                    <p:anim calcmode="lin" valueType="num">
                                      <p:cBhvr additive="base">
                                        <p:cTn id="39" dur="1000"/>
                                        <p:tgtEl>
                                          <p:spTgt spid="15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B05C"/>
        </a:solidFill>
        <a:effectLst/>
      </p:bgPr>
    </p:bg>
    <p:spTree>
      <p:nvGrpSpPr>
        <p:cNvPr id="1" name="Shape 162"/>
        <p:cNvGrpSpPr/>
        <p:nvPr/>
      </p:nvGrpSpPr>
      <p:grpSpPr>
        <a:xfrm>
          <a:off x="0" y="0"/>
          <a:ext cx="0" cy="0"/>
          <a:chOff x="0" y="0"/>
          <a:chExt cx="0" cy="0"/>
        </a:xfrm>
      </p:grpSpPr>
      <p:grpSp>
        <p:nvGrpSpPr>
          <p:cNvPr id="163" name="Google Shape;163;p17"/>
          <p:cNvGrpSpPr/>
          <p:nvPr/>
        </p:nvGrpSpPr>
        <p:grpSpPr>
          <a:xfrm>
            <a:off x="45720" y="2693431"/>
            <a:ext cx="9052562" cy="2034542"/>
            <a:chOff x="0" y="0"/>
            <a:chExt cx="9052561" cy="2034540"/>
          </a:xfrm>
        </p:grpSpPr>
        <p:sp>
          <p:nvSpPr>
            <p:cNvPr id="164" name="Google Shape;164;p17"/>
            <p:cNvSpPr txBox="1"/>
            <p:nvPr/>
          </p:nvSpPr>
          <p:spPr>
            <a:xfrm>
              <a:off x="0" y="0"/>
              <a:ext cx="9052561" cy="203454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FFFFFF"/>
                </a:buClr>
                <a:buSzPts val="3600"/>
                <a:buFont typeface="Arial Black"/>
                <a:buNone/>
              </a:pPr>
              <a:r>
                <a:rPr lang="en-US" sz="3600" b="0" i="0" u="none" strike="noStrike" cap="none">
                  <a:solidFill>
                    <a:srgbClr val="FFFFFF"/>
                  </a:solidFill>
                  <a:latin typeface="Arial Black"/>
                  <a:ea typeface="Arial Black"/>
                  <a:cs typeface="Arial Black"/>
                  <a:sym typeface="Arial Black"/>
                </a:rPr>
                <a:t>FEDERAL EMPLOYEES GROUP LIFE </a:t>
              </a:r>
              <a:endParaRPr sz="2000" b="0" i="0" u="none" strike="noStrike" cap="none">
                <a:solidFill>
                  <a:srgbClr val="008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3600"/>
                <a:buFont typeface="Arial Black"/>
                <a:buNone/>
              </a:pPr>
              <a:r>
                <a:rPr lang="en-US" sz="3600" b="0" i="0" u="none" strike="noStrike" cap="none">
                  <a:solidFill>
                    <a:srgbClr val="FFFFFF"/>
                  </a:solidFill>
                  <a:latin typeface="Arial Black"/>
                  <a:ea typeface="Arial Black"/>
                  <a:cs typeface="Arial Black"/>
                  <a:sym typeface="Arial Black"/>
                </a:rPr>
                <a:t>(FEGLI)</a:t>
              </a:r>
              <a:endParaRPr sz="2000" b="0" i="0" u="none" strike="noStrike" cap="none">
                <a:solidFill>
                  <a:srgbClr val="008000"/>
                </a:solidFill>
                <a:latin typeface="Arial"/>
                <a:ea typeface="Arial"/>
                <a:cs typeface="Arial"/>
                <a:sym typeface="Arial"/>
              </a:endParaRPr>
            </a:p>
          </p:txBody>
        </p:sp>
        <p:sp>
          <p:nvSpPr>
            <p:cNvPr id="165" name="Google Shape;165;p17"/>
            <p:cNvSpPr/>
            <p:nvPr/>
          </p:nvSpPr>
          <p:spPr>
            <a:xfrm>
              <a:off x="3640455" y="1275315"/>
              <a:ext cx="342901" cy="68581"/>
            </a:xfrm>
            <a:prstGeom prst="rect">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66" name="Google Shape;166;p17"/>
            <p:cNvSpPr/>
            <p:nvPr/>
          </p:nvSpPr>
          <p:spPr>
            <a:xfrm>
              <a:off x="3997643" y="1275315"/>
              <a:ext cx="342901" cy="68581"/>
            </a:xfrm>
            <a:prstGeom prst="rect">
              <a:avLst/>
            </a:prstGeom>
            <a:solidFill>
              <a:srgbClr val="D3555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67" name="Google Shape;167;p17"/>
            <p:cNvSpPr/>
            <p:nvPr/>
          </p:nvSpPr>
          <p:spPr>
            <a:xfrm>
              <a:off x="4354830" y="1275315"/>
              <a:ext cx="342901" cy="68581"/>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68" name="Google Shape;168;p17"/>
            <p:cNvSpPr/>
            <p:nvPr/>
          </p:nvSpPr>
          <p:spPr>
            <a:xfrm>
              <a:off x="4712018" y="1275316"/>
              <a:ext cx="342901" cy="68581"/>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69" name="Google Shape;169;p17"/>
            <p:cNvSpPr/>
            <p:nvPr/>
          </p:nvSpPr>
          <p:spPr>
            <a:xfrm>
              <a:off x="5069204" y="1275315"/>
              <a:ext cx="342901" cy="68581"/>
            </a:xfrm>
            <a:prstGeom prst="rect">
              <a:avLst/>
            </a:prstGeom>
            <a:solidFill>
              <a:srgbClr val="46AE8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sp>
        <p:nvSpPr>
          <p:cNvPr id="170" name="Google Shape;170;p17"/>
          <p:cNvSpPr txBox="1"/>
          <p:nvPr/>
        </p:nvSpPr>
        <p:spPr>
          <a:xfrm>
            <a:off x="2123902" y="6124249"/>
            <a:ext cx="4754881" cy="646087"/>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FFFFFF"/>
              </a:buClr>
              <a:buSzPts val="1000"/>
              <a:buFont typeface="Arial"/>
              <a:buNone/>
            </a:pPr>
            <a:r>
              <a:rPr lang="en-US" sz="1000" b="0" i="0" u="none" strike="noStrike" cap="none">
                <a:solidFill>
                  <a:srgbClr val="FFFFFF"/>
                </a:solidFill>
                <a:latin typeface="Arial"/>
                <a:ea typeface="Arial"/>
                <a:cs typeface="Arial"/>
                <a:sym typeface="Arial"/>
              </a:rPr>
              <a:t>FEGLI Rates not guaranteed and subject to change; Rate Information for the calculations provided by the OPM web site (www.opm.gov). Rates current as of 01/01/2016.</a:t>
            </a:r>
            <a:endParaRPr sz="1000" b="0" i="0" u="none" strike="noStrike" cap="none">
              <a:solidFill>
                <a:srgbClr val="008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5" name="Google Shape;175;p18"/>
          <p:cNvGrpSpPr/>
          <p:nvPr/>
        </p:nvGrpSpPr>
        <p:grpSpPr>
          <a:xfrm>
            <a:off x="618765" y="1004260"/>
            <a:ext cx="5664349" cy="953982"/>
            <a:chOff x="0" y="0"/>
            <a:chExt cx="5664348" cy="953980"/>
          </a:xfrm>
        </p:grpSpPr>
        <p:sp>
          <p:nvSpPr>
            <p:cNvPr id="176" name="Google Shape;176;p18"/>
            <p:cNvSpPr txBox="1"/>
            <p:nvPr/>
          </p:nvSpPr>
          <p:spPr>
            <a:xfrm>
              <a:off x="0" y="0"/>
              <a:ext cx="5664348" cy="92964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64848"/>
                </a:buClr>
                <a:buSzPts val="2400"/>
                <a:buFont typeface="Arial Black"/>
                <a:buNone/>
              </a:pPr>
              <a:r>
                <a:rPr lang="en-US" sz="2400" b="0" i="0" u="none" strike="noStrike" cap="none">
                  <a:solidFill>
                    <a:srgbClr val="364848"/>
                  </a:solidFill>
                  <a:latin typeface="Arial Black"/>
                  <a:ea typeface="Arial Black"/>
                  <a:cs typeface="Arial Black"/>
                  <a:sym typeface="Arial Black"/>
                </a:rPr>
                <a:t>FEGLI Bi-Weekly Cost Analysis</a:t>
              </a: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364848"/>
                </a:buClr>
                <a:buSzPts val="2400"/>
                <a:buFont typeface="Arial Black"/>
                <a:buNone/>
              </a:pPr>
              <a:r>
                <a:rPr lang="en-US" sz="2400" b="0" i="0" u="none" strike="noStrike" cap="none">
                  <a:solidFill>
                    <a:srgbClr val="364848"/>
                  </a:solidFill>
                  <a:latin typeface="Arial Black"/>
                  <a:ea typeface="Arial Black"/>
                  <a:cs typeface="Arial Black"/>
                  <a:sym typeface="Arial Black"/>
                </a:rPr>
                <a:t>Active at Work</a:t>
              </a:r>
              <a:endParaRPr sz="1400" b="0" i="0" u="none" strike="noStrike" cap="none">
                <a:solidFill>
                  <a:srgbClr val="000000"/>
                </a:solidFill>
                <a:latin typeface="Arial"/>
                <a:ea typeface="Arial"/>
                <a:cs typeface="Arial"/>
                <a:sym typeface="Arial"/>
              </a:endParaRPr>
            </a:p>
          </p:txBody>
        </p:sp>
        <p:sp>
          <p:nvSpPr>
            <p:cNvPr id="177" name="Google Shape;177;p18"/>
            <p:cNvSpPr/>
            <p:nvPr/>
          </p:nvSpPr>
          <p:spPr>
            <a:xfrm>
              <a:off x="22143" y="885400"/>
              <a:ext cx="342901" cy="68580"/>
            </a:xfrm>
            <a:prstGeom prst="rect">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78" name="Google Shape;178;p18"/>
            <p:cNvSpPr/>
            <p:nvPr/>
          </p:nvSpPr>
          <p:spPr>
            <a:xfrm>
              <a:off x="379331" y="885400"/>
              <a:ext cx="342901" cy="68580"/>
            </a:xfrm>
            <a:prstGeom prst="rect">
              <a:avLst/>
            </a:prstGeom>
            <a:solidFill>
              <a:srgbClr val="D3555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79" name="Google Shape;179;p18"/>
            <p:cNvSpPr/>
            <p:nvPr/>
          </p:nvSpPr>
          <p:spPr>
            <a:xfrm>
              <a:off x="736518" y="885400"/>
              <a:ext cx="342901" cy="68580"/>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80" name="Google Shape;180;p18"/>
            <p:cNvSpPr/>
            <p:nvPr/>
          </p:nvSpPr>
          <p:spPr>
            <a:xfrm>
              <a:off x="1093706" y="885400"/>
              <a:ext cx="342901" cy="68580"/>
            </a:xfrm>
            <a:prstGeom prst="rect">
              <a:avLst/>
            </a:prstGeom>
            <a:solidFill>
              <a:srgbClr val="E4B0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81" name="Google Shape;181;p18"/>
            <p:cNvSpPr/>
            <p:nvPr/>
          </p:nvSpPr>
          <p:spPr>
            <a:xfrm>
              <a:off x="1450893" y="885400"/>
              <a:ext cx="342901" cy="68580"/>
            </a:xfrm>
            <a:prstGeom prst="rect">
              <a:avLst/>
            </a:prstGeom>
            <a:solidFill>
              <a:srgbClr val="46AE8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sp>
        <p:nvSpPr>
          <p:cNvPr id="182" name="Google Shape;182;p18"/>
          <p:cNvSpPr/>
          <p:nvPr/>
        </p:nvSpPr>
        <p:spPr>
          <a:xfrm>
            <a:off x="0" y="6064272"/>
            <a:ext cx="9144000" cy="801244"/>
          </a:xfrm>
          <a:prstGeom prst="rect">
            <a:avLst/>
          </a:prstGeom>
          <a:solidFill>
            <a:srgbClr val="C0C0C0"/>
          </a:solidFill>
          <a:ln>
            <a:noFill/>
          </a:ln>
          <a:effectLst>
            <a:outerShdw blurRad="38100" dist="23000" dir="5400000" rotWithShape="0">
              <a:srgbClr val="000000">
                <a:alpha val="3450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
        <p:nvSpPr>
          <p:cNvPr id="183" name="Google Shape;183;p18"/>
          <p:cNvSpPr txBox="1"/>
          <p:nvPr/>
        </p:nvSpPr>
        <p:spPr>
          <a:xfrm>
            <a:off x="548075" y="6224663"/>
            <a:ext cx="7853521" cy="438221"/>
          </a:xfrm>
          <a:prstGeom prst="rect">
            <a:avLst/>
          </a:prstGeom>
          <a:noFill/>
          <a:ln>
            <a:noFill/>
          </a:ln>
        </p:spPr>
        <p:txBody>
          <a:bodyPr spcFirstLastPara="1" wrap="square" lIns="45700" tIns="45700" rIns="45700" bIns="45700" anchor="t" anchorCtr="0">
            <a:noAutofit/>
          </a:bodyPr>
          <a:lstStyle/>
          <a:p>
            <a:pPr marL="0" marR="0" lvl="0" indent="0" algn="r" rtl="0">
              <a:lnSpc>
                <a:spcPct val="80000"/>
              </a:lnSpc>
              <a:spcBef>
                <a:spcPts val="0"/>
              </a:spcBef>
              <a:spcAft>
                <a:spcPts val="0"/>
              </a:spcAft>
              <a:buClr>
                <a:srgbClr val="FFFFFF"/>
              </a:buClr>
              <a:buSzPts val="1500"/>
              <a:buFont typeface="Arial"/>
              <a:buNone/>
            </a:pPr>
            <a:r>
              <a:rPr lang="en-US" sz="1500" b="1" i="0" u="none" strike="noStrike" cap="none">
                <a:solidFill>
                  <a:srgbClr val="FFFFFF"/>
                </a:solidFill>
                <a:latin typeface="Arial"/>
                <a:ea typeface="Arial"/>
                <a:cs typeface="Arial"/>
                <a:sym typeface="Arial"/>
              </a:rPr>
              <a:t>NEW EMPLOYEE </a:t>
            </a:r>
            <a:endParaRPr sz="2000" b="0" i="0" u="none" strike="noStrike" cap="none">
              <a:solidFill>
                <a:srgbClr val="008000"/>
              </a:solidFill>
              <a:latin typeface="Arial"/>
              <a:ea typeface="Arial"/>
              <a:cs typeface="Arial"/>
              <a:sym typeface="Arial"/>
            </a:endParaRPr>
          </a:p>
          <a:p>
            <a:pPr marL="0" marR="0" lvl="0" indent="0" algn="r" rtl="0">
              <a:lnSpc>
                <a:spcPct val="8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ORIENTATION</a:t>
            </a:r>
            <a:endParaRPr sz="1400" b="0" i="0" u="none" strike="noStrike" cap="none">
              <a:solidFill>
                <a:srgbClr val="000000"/>
              </a:solidFill>
              <a:latin typeface="Arial"/>
              <a:ea typeface="Arial"/>
              <a:cs typeface="Arial"/>
              <a:sym typeface="Arial"/>
            </a:endParaRPr>
          </a:p>
        </p:txBody>
      </p:sp>
      <p:sp>
        <p:nvSpPr>
          <p:cNvPr id="184" name="Google Shape;184;p18"/>
          <p:cNvSpPr/>
          <p:nvPr/>
        </p:nvSpPr>
        <p:spPr>
          <a:xfrm>
            <a:off x="8474040" y="6215117"/>
            <a:ext cx="381625" cy="381625"/>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185" name="Google Shape;185;p18"/>
          <p:cNvSpPr txBox="1">
            <a:spLocks noGrp="1"/>
          </p:cNvSpPr>
          <p:nvPr>
            <p:ph type="sldNum" idx="12"/>
          </p:nvPr>
        </p:nvSpPr>
        <p:spPr>
          <a:xfrm>
            <a:off x="8561248" y="6196695"/>
            <a:ext cx="203025" cy="2888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C0C0C0"/>
              </a:buClr>
              <a:buSzPts val="1400"/>
              <a:buFont typeface="Arial"/>
              <a:buNone/>
            </a:pPr>
            <a:fld id="{00000000-1234-1234-1234-123412341234}" type="slidenum">
              <a:rPr lang="en-US" sz="1400">
                <a:solidFill>
                  <a:srgbClr val="C0C0C0"/>
                </a:solidFill>
              </a:rPr>
              <a:t>8</a:t>
            </a:fld>
            <a:endParaRPr/>
          </a:p>
        </p:txBody>
      </p:sp>
      <p:graphicFrame>
        <p:nvGraphicFramePr>
          <p:cNvPr id="186" name="Google Shape;186;p18"/>
          <p:cNvGraphicFramePr/>
          <p:nvPr/>
        </p:nvGraphicFramePr>
        <p:xfrm>
          <a:off x="643701" y="2478329"/>
          <a:ext cx="7593125" cy="1456100"/>
        </p:xfrm>
        <a:graphic>
          <a:graphicData uri="http://schemas.openxmlformats.org/drawingml/2006/table">
            <a:tbl>
              <a:tblPr firstRow="1" bandRow="1">
                <a:noFill/>
                <a:tableStyleId>{6FDF28B4-AF2E-4291-8024-DFA272372E27}</a:tableStyleId>
              </a:tblPr>
              <a:tblGrid>
                <a:gridCol w="1518625">
                  <a:extLst>
                    <a:ext uri="{9D8B030D-6E8A-4147-A177-3AD203B41FA5}">
                      <a16:colId xmlns:a16="http://schemas.microsoft.com/office/drawing/2014/main" val="20000"/>
                    </a:ext>
                  </a:extLst>
                </a:gridCol>
                <a:gridCol w="1518625">
                  <a:extLst>
                    <a:ext uri="{9D8B030D-6E8A-4147-A177-3AD203B41FA5}">
                      <a16:colId xmlns:a16="http://schemas.microsoft.com/office/drawing/2014/main" val="20001"/>
                    </a:ext>
                  </a:extLst>
                </a:gridCol>
                <a:gridCol w="1518625">
                  <a:extLst>
                    <a:ext uri="{9D8B030D-6E8A-4147-A177-3AD203B41FA5}">
                      <a16:colId xmlns:a16="http://schemas.microsoft.com/office/drawing/2014/main" val="20002"/>
                    </a:ext>
                  </a:extLst>
                </a:gridCol>
                <a:gridCol w="1518625">
                  <a:extLst>
                    <a:ext uri="{9D8B030D-6E8A-4147-A177-3AD203B41FA5}">
                      <a16:colId xmlns:a16="http://schemas.microsoft.com/office/drawing/2014/main" val="20003"/>
                    </a:ext>
                  </a:extLst>
                </a:gridCol>
                <a:gridCol w="1518625">
                  <a:extLst>
                    <a:ext uri="{9D8B030D-6E8A-4147-A177-3AD203B41FA5}">
                      <a16:colId xmlns:a16="http://schemas.microsoft.com/office/drawing/2014/main" val="20004"/>
                    </a:ext>
                  </a:extLst>
                </a:gridCol>
              </a:tblGrid>
              <a:tr h="627725">
                <a:tc>
                  <a:txBody>
                    <a:bodyPr/>
                    <a:lstStyle/>
                    <a:p>
                      <a:pPr marL="0" marR="0" lvl="0" indent="0" algn="ctr" rtl="0">
                        <a:lnSpc>
                          <a:spcPct val="100000"/>
                        </a:lnSpc>
                        <a:spcBef>
                          <a:spcPts val="0"/>
                        </a:spcBef>
                        <a:spcAft>
                          <a:spcPts val="0"/>
                        </a:spcAft>
                        <a:buClr>
                          <a:srgbClr val="FFFFFF"/>
                        </a:buClr>
                        <a:buSzPts val="1600"/>
                        <a:buFont typeface="Arial"/>
                        <a:buNone/>
                      </a:pPr>
                      <a:r>
                        <a:rPr lang="en-US" sz="1600" b="1" u="none" strike="noStrike" cap="none">
                          <a:solidFill>
                            <a:srgbClr val="FFFFFF"/>
                          </a:solidFill>
                        </a:rPr>
                        <a:t>SALARY</a:t>
                      </a:r>
                      <a:endParaRPr sz="1400" u="none" strike="noStrike" cap="none"/>
                    </a:p>
                  </a:txBody>
                  <a:tcPr marL="45725" marR="45725" marT="45725" marB="45725" anchor="ctr">
                    <a:solidFill>
                      <a:srgbClr val="165864"/>
                    </a:solidFill>
                  </a:tcPr>
                </a:tc>
                <a:tc>
                  <a:txBody>
                    <a:bodyPr/>
                    <a:lstStyle/>
                    <a:p>
                      <a:pPr marL="0" marR="0" lvl="0" indent="0" algn="ctr" rtl="0">
                        <a:lnSpc>
                          <a:spcPct val="100000"/>
                        </a:lnSpc>
                        <a:spcBef>
                          <a:spcPts val="0"/>
                        </a:spcBef>
                        <a:spcAft>
                          <a:spcPts val="0"/>
                        </a:spcAft>
                        <a:buClr>
                          <a:srgbClr val="FFFFFF"/>
                        </a:buClr>
                        <a:buSzPts val="1600"/>
                        <a:buFont typeface="Arial"/>
                        <a:buNone/>
                      </a:pPr>
                      <a:r>
                        <a:rPr lang="en-US" sz="1600" b="1" u="none" strike="noStrike" cap="none">
                          <a:solidFill>
                            <a:srgbClr val="FFFFFF"/>
                          </a:solidFill>
                        </a:rPr>
                        <a:t>Basic</a:t>
                      </a:r>
                      <a:endParaRPr sz="1400" u="none" strike="noStrike" cap="none"/>
                    </a:p>
                  </a:txBody>
                  <a:tcPr marL="45725" marR="45725" marT="45725" marB="45725" anchor="ctr">
                    <a:solidFill>
                      <a:srgbClr val="165864"/>
                    </a:solidFill>
                  </a:tcPr>
                </a:tc>
                <a:tc>
                  <a:txBody>
                    <a:bodyPr/>
                    <a:lstStyle/>
                    <a:p>
                      <a:pPr marL="0" marR="0" lvl="0" indent="0" algn="ctr" rtl="0">
                        <a:lnSpc>
                          <a:spcPct val="100000"/>
                        </a:lnSpc>
                        <a:spcBef>
                          <a:spcPts val="0"/>
                        </a:spcBef>
                        <a:spcAft>
                          <a:spcPts val="0"/>
                        </a:spcAft>
                        <a:buClr>
                          <a:srgbClr val="FFFFFF"/>
                        </a:buClr>
                        <a:buSzPts val="1600"/>
                        <a:buFont typeface="Arial"/>
                        <a:buNone/>
                      </a:pPr>
                      <a:r>
                        <a:rPr lang="en-US" sz="1600" b="1" u="none" strike="noStrike" cap="none">
                          <a:solidFill>
                            <a:srgbClr val="FFFFFF"/>
                          </a:solidFill>
                        </a:rPr>
                        <a:t>Option A</a:t>
                      </a:r>
                      <a:endParaRPr sz="1400" u="none" strike="noStrike" cap="none"/>
                    </a:p>
                  </a:txBody>
                  <a:tcPr marL="45725" marR="45725" marT="45725" marB="45725" anchor="ctr">
                    <a:solidFill>
                      <a:srgbClr val="165864"/>
                    </a:solidFill>
                  </a:tcPr>
                </a:tc>
                <a:tc>
                  <a:txBody>
                    <a:bodyPr/>
                    <a:lstStyle/>
                    <a:p>
                      <a:pPr marL="0" marR="0" lvl="0" indent="0" algn="ctr" rtl="0">
                        <a:lnSpc>
                          <a:spcPct val="100000"/>
                        </a:lnSpc>
                        <a:spcBef>
                          <a:spcPts val="0"/>
                        </a:spcBef>
                        <a:spcAft>
                          <a:spcPts val="0"/>
                        </a:spcAft>
                        <a:buClr>
                          <a:srgbClr val="FFFFFF"/>
                        </a:buClr>
                        <a:buSzPts val="1600"/>
                        <a:buFont typeface="Arial"/>
                        <a:buNone/>
                      </a:pPr>
                      <a:r>
                        <a:rPr lang="en-US" sz="1600" b="1" u="none" strike="noStrike" cap="none">
                          <a:solidFill>
                            <a:srgbClr val="FFFFFF"/>
                          </a:solidFill>
                        </a:rPr>
                        <a:t>Option B</a:t>
                      </a:r>
                      <a:endParaRPr sz="1400" u="none" strike="noStrike" cap="none"/>
                    </a:p>
                  </a:txBody>
                  <a:tcPr marL="45725" marR="45725" marT="45725" marB="45725" anchor="ctr">
                    <a:solidFill>
                      <a:srgbClr val="165864"/>
                    </a:solidFill>
                  </a:tcPr>
                </a:tc>
                <a:tc>
                  <a:txBody>
                    <a:bodyPr/>
                    <a:lstStyle/>
                    <a:p>
                      <a:pPr marL="0" marR="0" lvl="0" indent="0" algn="ctr" rtl="0">
                        <a:lnSpc>
                          <a:spcPct val="100000"/>
                        </a:lnSpc>
                        <a:spcBef>
                          <a:spcPts val="0"/>
                        </a:spcBef>
                        <a:spcAft>
                          <a:spcPts val="0"/>
                        </a:spcAft>
                        <a:buClr>
                          <a:srgbClr val="FFFFFF"/>
                        </a:buClr>
                        <a:buSzPts val="1600"/>
                        <a:buFont typeface="Arial"/>
                        <a:buNone/>
                      </a:pPr>
                      <a:r>
                        <a:rPr lang="en-US" sz="1600" b="1" u="none" strike="noStrike" cap="none">
                          <a:solidFill>
                            <a:srgbClr val="FFFFFF"/>
                          </a:solidFill>
                        </a:rPr>
                        <a:t>Option C</a:t>
                      </a:r>
                      <a:endParaRPr sz="1400" u="none" strike="noStrike" cap="none"/>
                    </a:p>
                  </a:txBody>
                  <a:tcPr marL="45725" marR="45725" marT="45725" marB="45725" anchor="ctr">
                    <a:solidFill>
                      <a:srgbClr val="165864"/>
                    </a:solidFill>
                  </a:tcPr>
                </a:tc>
                <a:extLst>
                  <a:ext uri="{0D108BD9-81ED-4DB2-BD59-A6C34878D82A}">
                    <a16:rowId xmlns:a16="http://schemas.microsoft.com/office/drawing/2014/main" val="10000"/>
                  </a:ext>
                </a:extLst>
              </a:tr>
              <a:tr h="828375">
                <a:tc>
                  <a:txBody>
                    <a:bodyPr/>
                    <a:lstStyle/>
                    <a:p>
                      <a:pPr marL="0" marR="0" lvl="0" indent="0" algn="ctr" rtl="0">
                        <a:lnSpc>
                          <a:spcPct val="100000"/>
                        </a:lnSpc>
                        <a:spcBef>
                          <a:spcPts val="0"/>
                        </a:spcBef>
                        <a:spcAft>
                          <a:spcPts val="0"/>
                        </a:spcAft>
                        <a:buClr>
                          <a:schemeClr val="dk1"/>
                        </a:buClr>
                        <a:buSzPts val="1600"/>
                        <a:buFont typeface="Arial"/>
                        <a:buNone/>
                      </a:pPr>
                      <a:r>
                        <a:rPr lang="en-US" sz="1600" b="1" u="none" strike="noStrike" cap="none"/>
                        <a:t>$50,000</a:t>
                      </a:r>
                      <a:endParaRPr sz="1400" u="none" strike="noStrike" cap="none"/>
                    </a:p>
                  </a:txBody>
                  <a:tcPr marL="45725" marR="45725" marT="45725" marB="45725" anchor="ctr"/>
                </a:tc>
                <a:tc>
                  <a:txBody>
                    <a:bodyPr/>
                    <a:lstStyle/>
                    <a:p>
                      <a:pPr marL="0" marR="0" lvl="0" indent="0" algn="l" rtl="0">
                        <a:lnSpc>
                          <a:spcPct val="100000"/>
                        </a:lnSpc>
                        <a:spcBef>
                          <a:spcPts val="0"/>
                        </a:spcBef>
                        <a:spcAft>
                          <a:spcPts val="0"/>
                        </a:spcAft>
                        <a:buClr>
                          <a:schemeClr val="dk1"/>
                        </a:buClr>
                        <a:buSzPts val="1600"/>
                        <a:buFont typeface="Arial"/>
                        <a:buNone/>
                      </a:pPr>
                      <a:r>
                        <a:rPr lang="en-US" sz="1600" b="1" u="none" strike="noStrike" cap="none"/>
                        <a:t>$52,000</a:t>
                      </a:r>
                      <a:endParaRPr sz="1400" u="none" strike="noStrike" cap="none"/>
                    </a:p>
                  </a:txBody>
                  <a:tcPr marL="45725" marR="45725" marT="45725" marB="45725" anchor="ctr"/>
                </a:tc>
                <a:tc>
                  <a:txBody>
                    <a:bodyPr/>
                    <a:lstStyle/>
                    <a:p>
                      <a:pPr marL="0" marR="0" lvl="0" indent="0" algn="l" rtl="0">
                        <a:lnSpc>
                          <a:spcPct val="100000"/>
                        </a:lnSpc>
                        <a:spcBef>
                          <a:spcPts val="0"/>
                        </a:spcBef>
                        <a:spcAft>
                          <a:spcPts val="0"/>
                        </a:spcAft>
                        <a:buClr>
                          <a:schemeClr val="dk1"/>
                        </a:buClr>
                        <a:buSzPts val="1600"/>
                        <a:buFont typeface="Arial"/>
                        <a:buNone/>
                      </a:pPr>
                      <a:r>
                        <a:rPr lang="en-US" sz="1600" b="1" u="none" strike="noStrike" cap="none"/>
                        <a:t>$10,000</a:t>
                      </a:r>
                      <a:endParaRPr sz="1400" u="none" strike="noStrike" cap="none"/>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u="none" strike="noStrike" cap="none"/>
                        <a:t>$250,000</a:t>
                      </a:r>
                      <a:endParaRPr sz="1400" u="none" strike="noStrike" cap="none"/>
                    </a:p>
                  </a:txBody>
                  <a:tcPr marL="45725" marR="45725" marT="45725" marB="45725" anchor="ct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1" u="none" strike="noStrike" cap="none"/>
                        <a:t>$25,000</a:t>
                      </a:r>
                      <a:br>
                        <a:rPr lang="en-US" sz="1600" b="1" u="none" strike="noStrike" cap="none"/>
                      </a:br>
                      <a:r>
                        <a:rPr lang="en-US" sz="1600" b="1" u="none" strike="noStrike" cap="none"/>
                        <a:t>$12,500</a:t>
                      </a:r>
                      <a:endParaRPr sz="1400" u="none" strike="noStrike" cap="none"/>
                    </a:p>
                  </a:txBody>
                  <a:tcPr marL="45725" marR="45725" marT="45725" marB="45725" anchor="ctr"/>
                </a:tc>
                <a:extLst>
                  <a:ext uri="{0D108BD9-81ED-4DB2-BD59-A6C34878D82A}">
                    <a16:rowId xmlns:a16="http://schemas.microsoft.com/office/drawing/2014/main" val="10001"/>
                  </a:ext>
                </a:extLst>
              </a:tr>
            </a:tbl>
          </a:graphicData>
        </a:graphic>
      </p:graphicFrame>
      <p:pic>
        <p:nvPicPr>
          <p:cNvPr id="187" name="Google Shape;187;p18" descr="Picture 21"/>
          <p:cNvPicPr preferRelativeResize="0"/>
          <p:nvPr/>
        </p:nvPicPr>
        <p:blipFill rotWithShape="1">
          <a:blip r:embed="rId3">
            <a:alphaModFix/>
          </a:blip>
          <a:srcRect/>
          <a:stretch/>
        </p:blipFill>
        <p:spPr>
          <a:xfrm>
            <a:off x="387619" y="6233886"/>
            <a:ext cx="2011617" cy="381218"/>
          </a:xfrm>
          <a:prstGeom prst="rect">
            <a:avLst/>
          </a:prstGeom>
          <a:noFill/>
          <a:ln>
            <a:noFill/>
          </a:ln>
        </p:spPr>
      </p:pic>
      <p:grpSp>
        <p:nvGrpSpPr>
          <p:cNvPr id="188" name="Google Shape;188;p18"/>
          <p:cNvGrpSpPr/>
          <p:nvPr/>
        </p:nvGrpSpPr>
        <p:grpSpPr>
          <a:xfrm>
            <a:off x="6724994" y="719213"/>
            <a:ext cx="1794301" cy="1512379"/>
            <a:chOff x="-1" y="-1"/>
            <a:chExt cx="1794300" cy="1512377"/>
          </a:xfrm>
        </p:grpSpPr>
        <p:grpSp>
          <p:nvGrpSpPr>
            <p:cNvPr id="189" name="Google Shape;189;p18"/>
            <p:cNvGrpSpPr/>
            <p:nvPr/>
          </p:nvGrpSpPr>
          <p:grpSpPr>
            <a:xfrm>
              <a:off x="899760" y="-1"/>
              <a:ext cx="894539" cy="894850"/>
              <a:chOff x="0" y="0"/>
              <a:chExt cx="894537" cy="894848"/>
            </a:xfrm>
          </p:grpSpPr>
          <p:sp>
            <p:nvSpPr>
              <p:cNvPr id="190" name="Google Shape;190;p18"/>
              <p:cNvSpPr/>
              <p:nvPr/>
            </p:nvSpPr>
            <p:spPr>
              <a:xfrm rot="-1158268">
                <a:off x="286765" y="286240"/>
                <a:ext cx="321256" cy="322280"/>
              </a:xfrm>
              <a:custGeom>
                <a:avLst/>
                <a:gdLst/>
                <a:ahLst/>
                <a:cxnLst/>
                <a:rect l="l" t="t" r="r" b="b"/>
                <a:pathLst>
                  <a:path w="20287" h="21600" extrusionOk="0">
                    <a:moveTo>
                      <a:pt x="10152" y="0"/>
                    </a:moveTo>
                    <a:cubicBezTo>
                      <a:pt x="9394" y="0"/>
                      <a:pt x="8636" y="121"/>
                      <a:pt x="7878" y="282"/>
                    </a:cubicBezTo>
                    <a:cubicBezTo>
                      <a:pt x="5226" y="927"/>
                      <a:pt x="2990" y="2619"/>
                      <a:pt x="1550" y="5078"/>
                    </a:cubicBezTo>
                    <a:cubicBezTo>
                      <a:pt x="110" y="7496"/>
                      <a:pt x="-345" y="10397"/>
                      <a:pt x="261" y="13218"/>
                    </a:cubicBezTo>
                    <a:cubicBezTo>
                      <a:pt x="1322" y="18134"/>
                      <a:pt x="5377" y="21600"/>
                      <a:pt x="10114" y="21600"/>
                    </a:cubicBezTo>
                    <a:cubicBezTo>
                      <a:pt x="10872" y="21600"/>
                      <a:pt x="11630" y="21479"/>
                      <a:pt x="12388" y="21318"/>
                    </a:cubicBezTo>
                    <a:cubicBezTo>
                      <a:pt x="17844" y="19988"/>
                      <a:pt x="21255" y="14185"/>
                      <a:pt x="20042" y="8382"/>
                    </a:cubicBezTo>
                    <a:cubicBezTo>
                      <a:pt x="18981" y="3466"/>
                      <a:pt x="14889" y="0"/>
                      <a:pt x="10152" y="0"/>
                    </a:cubicBezTo>
                    <a:close/>
                  </a:path>
                </a:pathLst>
              </a:custGeom>
              <a:solidFill>
                <a:srgbClr val="D3555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8000"/>
                  </a:buClr>
                  <a:buSzPts val="1000"/>
                  <a:buFont typeface="Arial"/>
                  <a:buNone/>
                </a:pPr>
                <a:endParaRPr sz="1000" b="0" i="0" u="none" strike="noStrike" cap="none">
                  <a:solidFill>
                    <a:srgbClr val="008000"/>
                  </a:solidFill>
                  <a:latin typeface="Arial"/>
                  <a:ea typeface="Arial"/>
                  <a:cs typeface="Arial"/>
                  <a:sym typeface="Arial"/>
                </a:endParaRPr>
              </a:p>
            </p:txBody>
          </p:sp>
          <p:sp>
            <p:nvSpPr>
              <p:cNvPr id="191" name="Google Shape;191;p18"/>
              <p:cNvSpPr/>
              <p:nvPr/>
            </p:nvSpPr>
            <p:spPr>
              <a:xfrm rot="-1158268">
                <a:off x="96360" y="96262"/>
                <a:ext cx="701817" cy="702324"/>
              </a:xfrm>
              <a:custGeom>
                <a:avLst/>
                <a:gdLst/>
                <a:ahLst/>
                <a:cxnLst/>
                <a:rect l="l" t="t" r="r" b="b"/>
                <a:pathLst>
                  <a:path w="21600" h="21600" extrusionOk="0">
                    <a:moveTo>
                      <a:pt x="19494" y="11003"/>
                    </a:moveTo>
                    <a:cubicBezTo>
                      <a:pt x="20344" y="10708"/>
                      <a:pt x="21064" y="10412"/>
                      <a:pt x="21600" y="10172"/>
                    </a:cubicBezTo>
                    <a:cubicBezTo>
                      <a:pt x="21563" y="9582"/>
                      <a:pt x="21489" y="8991"/>
                      <a:pt x="21360" y="8400"/>
                    </a:cubicBezTo>
                    <a:cubicBezTo>
                      <a:pt x="21341" y="8345"/>
                      <a:pt x="21323" y="8289"/>
                      <a:pt x="21304" y="8234"/>
                    </a:cubicBezTo>
                    <a:cubicBezTo>
                      <a:pt x="20713" y="8160"/>
                      <a:pt x="19956" y="8086"/>
                      <a:pt x="19050" y="8049"/>
                    </a:cubicBezTo>
                    <a:cubicBezTo>
                      <a:pt x="18884" y="7551"/>
                      <a:pt x="18681" y="7089"/>
                      <a:pt x="18440" y="6628"/>
                    </a:cubicBezTo>
                    <a:cubicBezTo>
                      <a:pt x="19032" y="5945"/>
                      <a:pt x="19494" y="5354"/>
                      <a:pt x="19845" y="4855"/>
                    </a:cubicBezTo>
                    <a:cubicBezTo>
                      <a:pt x="19475" y="4302"/>
                      <a:pt x="19069" y="3803"/>
                      <a:pt x="18625" y="3323"/>
                    </a:cubicBezTo>
                    <a:cubicBezTo>
                      <a:pt x="18052" y="3563"/>
                      <a:pt x="17369" y="3877"/>
                      <a:pt x="16574" y="4302"/>
                    </a:cubicBezTo>
                    <a:cubicBezTo>
                      <a:pt x="16186" y="3951"/>
                      <a:pt x="15761" y="3655"/>
                      <a:pt x="15318" y="3378"/>
                    </a:cubicBezTo>
                    <a:cubicBezTo>
                      <a:pt x="15484" y="2492"/>
                      <a:pt x="15595" y="1735"/>
                      <a:pt x="15650" y="1145"/>
                    </a:cubicBezTo>
                    <a:cubicBezTo>
                      <a:pt x="15078" y="849"/>
                      <a:pt x="14468" y="609"/>
                      <a:pt x="13840" y="425"/>
                    </a:cubicBezTo>
                    <a:cubicBezTo>
                      <a:pt x="13470" y="905"/>
                      <a:pt x="13027" y="1514"/>
                      <a:pt x="12546" y="2289"/>
                    </a:cubicBezTo>
                    <a:cubicBezTo>
                      <a:pt x="12047" y="2178"/>
                      <a:pt x="11530" y="2123"/>
                      <a:pt x="11012" y="2105"/>
                    </a:cubicBezTo>
                    <a:cubicBezTo>
                      <a:pt x="10698" y="1255"/>
                      <a:pt x="10421" y="554"/>
                      <a:pt x="10163" y="0"/>
                    </a:cubicBezTo>
                    <a:cubicBezTo>
                      <a:pt x="9571" y="37"/>
                      <a:pt x="8980" y="129"/>
                      <a:pt x="8389" y="258"/>
                    </a:cubicBezTo>
                    <a:cubicBezTo>
                      <a:pt x="8333" y="277"/>
                      <a:pt x="8296" y="277"/>
                      <a:pt x="8241" y="295"/>
                    </a:cubicBezTo>
                    <a:cubicBezTo>
                      <a:pt x="8149" y="905"/>
                      <a:pt x="8093" y="1643"/>
                      <a:pt x="8056" y="2566"/>
                    </a:cubicBezTo>
                    <a:cubicBezTo>
                      <a:pt x="7557" y="2714"/>
                      <a:pt x="7077" y="2935"/>
                      <a:pt x="6633" y="3175"/>
                    </a:cubicBezTo>
                    <a:cubicBezTo>
                      <a:pt x="5931" y="2585"/>
                      <a:pt x="5340" y="2123"/>
                      <a:pt x="4841" y="1772"/>
                    </a:cubicBezTo>
                    <a:cubicBezTo>
                      <a:pt x="4305" y="2123"/>
                      <a:pt x="3788" y="2529"/>
                      <a:pt x="3326" y="2991"/>
                    </a:cubicBezTo>
                    <a:cubicBezTo>
                      <a:pt x="3548" y="3545"/>
                      <a:pt x="3880" y="4228"/>
                      <a:pt x="4287" y="5040"/>
                    </a:cubicBezTo>
                    <a:cubicBezTo>
                      <a:pt x="3954" y="5428"/>
                      <a:pt x="3640" y="5834"/>
                      <a:pt x="3381" y="6277"/>
                    </a:cubicBezTo>
                    <a:cubicBezTo>
                      <a:pt x="2476" y="6111"/>
                      <a:pt x="1737" y="6000"/>
                      <a:pt x="1127" y="5963"/>
                    </a:cubicBezTo>
                    <a:cubicBezTo>
                      <a:pt x="831" y="6535"/>
                      <a:pt x="591" y="7145"/>
                      <a:pt x="407" y="7772"/>
                    </a:cubicBezTo>
                    <a:cubicBezTo>
                      <a:pt x="887" y="8142"/>
                      <a:pt x="1515" y="8566"/>
                      <a:pt x="2273" y="9065"/>
                    </a:cubicBezTo>
                    <a:cubicBezTo>
                      <a:pt x="2180" y="9563"/>
                      <a:pt x="2125" y="10080"/>
                      <a:pt x="2106" y="10597"/>
                    </a:cubicBezTo>
                    <a:cubicBezTo>
                      <a:pt x="1256" y="10892"/>
                      <a:pt x="554" y="11188"/>
                      <a:pt x="0" y="11428"/>
                    </a:cubicBezTo>
                    <a:cubicBezTo>
                      <a:pt x="37" y="12018"/>
                      <a:pt x="111" y="12609"/>
                      <a:pt x="259" y="13218"/>
                    </a:cubicBezTo>
                    <a:cubicBezTo>
                      <a:pt x="259" y="13255"/>
                      <a:pt x="277" y="13311"/>
                      <a:pt x="296" y="13366"/>
                    </a:cubicBezTo>
                    <a:cubicBezTo>
                      <a:pt x="887" y="13458"/>
                      <a:pt x="1644" y="13514"/>
                      <a:pt x="2550" y="13551"/>
                    </a:cubicBezTo>
                    <a:cubicBezTo>
                      <a:pt x="2716" y="14049"/>
                      <a:pt x="2919" y="14529"/>
                      <a:pt x="3160" y="14972"/>
                    </a:cubicBezTo>
                    <a:cubicBezTo>
                      <a:pt x="2587" y="15655"/>
                      <a:pt x="2106" y="16246"/>
                      <a:pt x="1755" y="16745"/>
                    </a:cubicBezTo>
                    <a:cubicBezTo>
                      <a:pt x="2125" y="17298"/>
                      <a:pt x="2531" y="17815"/>
                      <a:pt x="2975" y="18277"/>
                    </a:cubicBezTo>
                    <a:cubicBezTo>
                      <a:pt x="3548" y="18037"/>
                      <a:pt x="4231" y="17723"/>
                      <a:pt x="5026" y="17298"/>
                    </a:cubicBezTo>
                    <a:cubicBezTo>
                      <a:pt x="5414" y="17649"/>
                      <a:pt x="5839" y="17945"/>
                      <a:pt x="6282" y="18222"/>
                    </a:cubicBezTo>
                    <a:cubicBezTo>
                      <a:pt x="6116" y="19108"/>
                      <a:pt x="6005" y="19865"/>
                      <a:pt x="5950" y="20474"/>
                    </a:cubicBezTo>
                    <a:cubicBezTo>
                      <a:pt x="6541" y="20751"/>
                      <a:pt x="7132" y="20991"/>
                      <a:pt x="7760" y="21175"/>
                    </a:cubicBezTo>
                    <a:cubicBezTo>
                      <a:pt x="8149" y="20695"/>
                      <a:pt x="8573" y="20086"/>
                      <a:pt x="9054" y="19311"/>
                    </a:cubicBezTo>
                    <a:cubicBezTo>
                      <a:pt x="9553" y="19422"/>
                      <a:pt x="10070" y="19477"/>
                      <a:pt x="10606" y="19495"/>
                    </a:cubicBezTo>
                    <a:cubicBezTo>
                      <a:pt x="10902" y="20345"/>
                      <a:pt x="11179" y="21046"/>
                      <a:pt x="11437" y="21600"/>
                    </a:cubicBezTo>
                    <a:cubicBezTo>
                      <a:pt x="12029" y="21563"/>
                      <a:pt x="12620" y="21471"/>
                      <a:pt x="13211" y="21342"/>
                    </a:cubicBezTo>
                    <a:cubicBezTo>
                      <a:pt x="13267" y="21323"/>
                      <a:pt x="13322" y="21323"/>
                      <a:pt x="13359" y="21305"/>
                    </a:cubicBezTo>
                    <a:cubicBezTo>
                      <a:pt x="13451" y="20695"/>
                      <a:pt x="13507" y="19957"/>
                      <a:pt x="13544" y="19052"/>
                    </a:cubicBezTo>
                    <a:cubicBezTo>
                      <a:pt x="14043" y="18886"/>
                      <a:pt x="14523" y="18665"/>
                      <a:pt x="14967" y="18425"/>
                    </a:cubicBezTo>
                    <a:cubicBezTo>
                      <a:pt x="15669" y="19015"/>
                      <a:pt x="16260" y="19477"/>
                      <a:pt x="16759" y="19828"/>
                    </a:cubicBezTo>
                    <a:cubicBezTo>
                      <a:pt x="17295" y="19477"/>
                      <a:pt x="17812" y="19071"/>
                      <a:pt x="18274" y="18609"/>
                    </a:cubicBezTo>
                    <a:cubicBezTo>
                      <a:pt x="18052" y="18055"/>
                      <a:pt x="17738" y="17372"/>
                      <a:pt x="17313" y="16560"/>
                    </a:cubicBezTo>
                    <a:cubicBezTo>
                      <a:pt x="17646" y="16172"/>
                      <a:pt x="17960" y="15766"/>
                      <a:pt x="18237" y="15323"/>
                    </a:cubicBezTo>
                    <a:cubicBezTo>
                      <a:pt x="19124" y="15489"/>
                      <a:pt x="19863" y="15600"/>
                      <a:pt x="20473" y="15655"/>
                    </a:cubicBezTo>
                    <a:cubicBezTo>
                      <a:pt x="20769" y="15065"/>
                      <a:pt x="21009" y="14455"/>
                      <a:pt x="21193" y="13828"/>
                    </a:cubicBezTo>
                    <a:cubicBezTo>
                      <a:pt x="20713" y="13458"/>
                      <a:pt x="20085" y="13034"/>
                      <a:pt x="19327" y="12535"/>
                    </a:cubicBezTo>
                    <a:cubicBezTo>
                      <a:pt x="19420" y="12037"/>
                      <a:pt x="19494" y="11520"/>
                      <a:pt x="19494" y="11003"/>
                    </a:cubicBezTo>
                    <a:close/>
                    <a:moveTo>
                      <a:pt x="12140" y="16634"/>
                    </a:moveTo>
                    <a:cubicBezTo>
                      <a:pt x="11696" y="16726"/>
                      <a:pt x="11253" y="16782"/>
                      <a:pt x="10791" y="16782"/>
                    </a:cubicBezTo>
                    <a:cubicBezTo>
                      <a:pt x="9460" y="16782"/>
                      <a:pt x="8149" y="16320"/>
                      <a:pt x="7095" y="15489"/>
                    </a:cubicBezTo>
                    <a:cubicBezTo>
                      <a:pt x="6024" y="14658"/>
                      <a:pt x="5266" y="13458"/>
                      <a:pt x="4970" y="12129"/>
                    </a:cubicBezTo>
                    <a:cubicBezTo>
                      <a:pt x="4619" y="10578"/>
                      <a:pt x="4878" y="8972"/>
                      <a:pt x="5728" y="7625"/>
                    </a:cubicBezTo>
                    <a:cubicBezTo>
                      <a:pt x="6578" y="6277"/>
                      <a:pt x="7908" y="5335"/>
                      <a:pt x="9460" y="4985"/>
                    </a:cubicBezTo>
                    <a:cubicBezTo>
                      <a:pt x="9904" y="4874"/>
                      <a:pt x="10366" y="4818"/>
                      <a:pt x="10809" y="4818"/>
                    </a:cubicBezTo>
                    <a:cubicBezTo>
                      <a:pt x="12140" y="4818"/>
                      <a:pt x="13451" y="5280"/>
                      <a:pt x="14505" y="6111"/>
                    </a:cubicBezTo>
                    <a:cubicBezTo>
                      <a:pt x="15576" y="6942"/>
                      <a:pt x="16334" y="8142"/>
                      <a:pt x="16630" y="9471"/>
                    </a:cubicBezTo>
                    <a:cubicBezTo>
                      <a:pt x="17369" y="12683"/>
                      <a:pt x="15355" y="15895"/>
                      <a:pt x="12140" y="16634"/>
                    </a:cubicBezTo>
                    <a:close/>
                  </a:path>
                </a:pathLst>
              </a:custGeom>
              <a:solidFill>
                <a:srgbClr val="D3555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8000"/>
                  </a:buClr>
                  <a:buSzPts val="1000"/>
                  <a:buFont typeface="Arial"/>
                  <a:buNone/>
                </a:pPr>
                <a:endParaRPr sz="1000" b="0" i="0" u="none" strike="noStrike" cap="none">
                  <a:solidFill>
                    <a:srgbClr val="008000"/>
                  </a:solidFill>
                  <a:latin typeface="Arial"/>
                  <a:ea typeface="Arial"/>
                  <a:cs typeface="Arial"/>
                  <a:sym typeface="Arial"/>
                </a:endParaRPr>
              </a:p>
            </p:txBody>
          </p:sp>
        </p:grpSp>
        <p:grpSp>
          <p:nvGrpSpPr>
            <p:cNvPr id="192" name="Google Shape;192;p18"/>
            <p:cNvGrpSpPr/>
            <p:nvPr/>
          </p:nvGrpSpPr>
          <p:grpSpPr>
            <a:xfrm>
              <a:off x="-1" y="90175"/>
              <a:ext cx="1024315" cy="1025054"/>
              <a:chOff x="-1" y="0"/>
              <a:chExt cx="1024314" cy="1025053"/>
            </a:xfrm>
          </p:grpSpPr>
          <p:sp>
            <p:nvSpPr>
              <p:cNvPr id="193" name="Google Shape;193;p18"/>
              <p:cNvSpPr/>
              <p:nvPr/>
            </p:nvSpPr>
            <p:spPr>
              <a:xfrm>
                <a:off x="277910" y="277341"/>
                <a:ext cx="468879" cy="470371"/>
              </a:xfrm>
              <a:custGeom>
                <a:avLst/>
                <a:gdLst/>
                <a:ahLst/>
                <a:cxnLst/>
                <a:rect l="l" t="t" r="r" b="b"/>
                <a:pathLst>
                  <a:path w="20287" h="21600" extrusionOk="0">
                    <a:moveTo>
                      <a:pt x="10152" y="0"/>
                    </a:moveTo>
                    <a:cubicBezTo>
                      <a:pt x="9394" y="0"/>
                      <a:pt x="8636" y="121"/>
                      <a:pt x="7878" y="282"/>
                    </a:cubicBezTo>
                    <a:cubicBezTo>
                      <a:pt x="5226" y="927"/>
                      <a:pt x="2990" y="2619"/>
                      <a:pt x="1550" y="5078"/>
                    </a:cubicBezTo>
                    <a:cubicBezTo>
                      <a:pt x="110" y="7496"/>
                      <a:pt x="-345" y="10397"/>
                      <a:pt x="261" y="13218"/>
                    </a:cubicBezTo>
                    <a:cubicBezTo>
                      <a:pt x="1322" y="18134"/>
                      <a:pt x="5377" y="21600"/>
                      <a:pt x="10114" y="21600"/>
                    </a:cubicBezTo>
                    <a:cubicBezTo>
                      <a:pt x="10872" y="21600"/>
                      <a:pt x="11630" y="21479"/>
                      <a:pt x="12388" y="21318"/>
                    </a:cubicBezTo>
                    <a:cubicBezTo>
                      <a:pt x="17844" y="19988"/>
                      <a:pt x="21255" y="14185"/>
                      <a:pt x="20042" y="8382"/>
                    </a:cubicBezTo>
                    <a:cubicBezTo>
                      <a:pt x="18981" y="3466"/>
                      <a:pt x="14889" y="0"/>
                      <a:pt x="10152" y="0"/>
                    </a:cubicBezTo>
                    <a:close/>
                  </a:path>
                </a:pathLst>
              </a:custGeom>
              <a:solidFill>
                <a:srgbClr val="1658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65864"/>
                  </a:buClr>
                  <a:buSzPts val="1000"/>
                  <a:buFont typeface="Arial"/>
                  <a:buNone/>
                </a:pPr>
                <a:endParaRPr sz="1000" b="0" i="0" u="none" strike="noStrike" cap="none">
                  <a:solidFill>
                    <a:srgbClr val="165864"/>
                  </a:solidFill>
                  <a:latin typeface="Arial"/>
                  <a:ea typeface="Arial"/>
                  <a:cs typeface="Arial"/>
                  <a:sym typeface="Arial"/>
                </a:endParaRPr>
              </a:p>
            </p:txBody>
          </p:sp>
          <p:sp>
            <p:nvSpPr>
              <p:cNvPr id="194" name="Google Shape;194;p18"/>
              <p:cNvSpPr/>
              <p:nvPr/>
            </p:nvSpPr>
            <p:spPr>
              <a:xfrm>
                <a:off x="-1" y="0"/>
                <a:ext cx="1024314" cy="1025053"/>
              </a:xfrm>
              <a:custGeom>
                <a:avLst/>
                <a:gdLst/>
                <a:ahLst/>
                <a:cxnLst/>
                <a:rect l="l" t="t" r="r" b="b"/>
                <a:pathLst>
                  <a:path w="21600" h="21600" extrusionOk="0">
                    <a:moveTo>
                      <a:pt x="19494" y="11003"/>
                    </a:moveTo>
                    <a:cubicBezTo>
                      <a:pt x="20344" y="10708"/>
                      <a:pt x="21064" y="10412"/>
                      <a:pt x="21600" y="10172"/>
                    </a:cubicBezTo>
                    <a:cubicBezTo>
                      <a:pt x="21563" y="9582"/>
                      <a:pt x="21489" y="8991"/>
                      <a:pt x="21360" y="8400"/>
                    </a:cubicBezTo>
                    <a:cubicBezTo>
                      <a:pt x="21341" y="8345"/>
                      <a:pt x="21323" y="8289"/>
                      <a:pt x="21304" y="8234"/>
                    </a:cubicBezTo>
                    <a:cubicBezTo>
                      <a:pt x="20713" y="8160"/>
                      <a:pt x="19956" y="8086"/>
                      <a:pt x="19050" y="8049"/>
                    </a:cubicBezTo>
                    <a:cubicBezTo>
                      <a:pt x="18884" y="7551"/>
                      <a:pt x="18681" y="7089"/>
                      <a:pt x="18440" y="6628"/>
                    </a:cubicBezTo>
                    <a:cubicBezTo>
                      <a:pt x="19032" y="5945"/>
                      <a:pt x="19494" y="5354"/>
                      <a:pt x="19845" y="4855"/>
                    </a:cubicBezTo>
                    <a:cubicBezTo>
                      <a:pt x="19475" y="4302"/>
                      <a:pt x="19069" y="3803"/>
                      <a:pt x="18625" y="3323"/>
                    </a:cubicBezTo>
                    <a:cubicBezTo>
                      <a:pt x="18052" y="3563"/>
                      <a:pt x="17369" y="3877"/>
                      <a:pt x="16574" y="4302"/>
                    </a:cubicBezTo>
                    <a:cubicBezTo>
                      <a:pt x="16186" y="3951"/>
                      <a:pt x="15761" y="3655"/>
                      <a:pt x="15318" y="3378"/>
                    </a:cubicBezTo>
                    <a:cubicBezTo>
                      <a:pt x="15484" y="2492"/>
                      <a:pt x="15595" y="1735"/>
                      <a:pt x="15650" y="1145"/>
                    </a:cubicBezTo>
                    <a:cubicBezTo>
                      <a:pt x="15078" y="849"/>
                      <a:pt x="14468" y="609"/>
                      <a:pt x="13840" y="425"/>
                    </a:cubicBezTo>
                    <a:cubicBezTo>
                      <a:pt x="13470" y="905"/>
                      <a:pt x="13027" y="1514"/>
                      <a:pt x="12546" y="2289"/>
                    </a:cubicBezTo>
                    <a:cubicBezTo>
                      <a:pt x="12047" y="2178"/>
                      <a:pt x="11530" y="2123"/>
                      <a:pt x="11012" y="2105"/>
                    </a:cubicBezTo>
                    <a:cubicBezTo>
                      <a:pt x="10698" y="1255"/>
                      <a:pt x="10421" y="554"/>
                      <a:pt x="10163" y="0"/>
                    </a:cubicBezTo>
                    <a:cubicBezTo>
                      <a:pt x="9571" y="37"/>
                      <a:pt x="8980" y="129"/>
                      <a:pt x="8389" y="258"/>
                    </a:cubicBezTo>
                    <a:cubicBezTo>
                      <a:pt x="8333" y="277"/>
                      <a:pt x="8296" y="277"/>
                      <a:pt x="8241" y="295"/>
                    </a:cubicBezTo>
                    <a:cubicBezTo>
                      <a:pt x="8149" y="905"/>
                      <a:pt x="8093" y="1643"/>
                      <a:pt x="8056" y="2566"/>
                    </a:cubicBezTo>
                    <a:cubicBezTo>
                      <a:pt x="7557" y="2714"/>
                      <a:pt x="7077" y="2935"/>
                      <a:pt x="6633" y="3175"/>
                    </a:cubicBezTo>
                    <a:cubicBezTo>
                      <a:pt x="5931" y="2585"/>
                      <a:pt x="5340" y="2123"/>
                      <a:pt x="4841" y="1772"/>
                    </a:cubicBezTo>
                    <a:cubicBezTo>
                      <a:pt x="4305" y="2123"/>
                      <a:pt x="3788" y="2529"/>
                      <a:pt x="3326" y="2991"/>
                    </a:cubicBezTo>
                    <a:cubicBezTo>
                      <a:pt x="3548" y="3545"/>
                      <a:pt x="3880" y="4228"/>
                      <a:pt x="4287" y="5040"/>
                    </a:cubicBezTo>
                    <a:cubicBezTo>
                      <a:pt x="3954" y="5428"/>
                      <a:pt x="3640" y="5834"/>
                      <a:pt x="3381" y="6277"/>
                    </a:cubicBezTo>
                    <a:cubicBezTo>
                      <a:pt x="2476" y="6111"/>
                      <a:pt x="1737" y="6000"/>
                      <a:pt x="1127" y="5963"/>
                    </a:cubicBezTo>
                    <a:cubicBezTo>
                      <a:pt x="831" y="6535"/>
                      <a:pt x="591" y="7145"/>
                      <a:pt x="407" y="7772"/>
                    </a:cubicBezTo>
                    <a:cubicBezTo>
                      <a:pt x="887" y="8142"/>
                      <a:pt x="1515" y="8566"/>
                      <a:pt x="2273" y="9065"/>
                    </a:cubicBezTo>
                    <a:cubicBezTo>
                      <a:pt x="2180" y="9563"/>
                      <a:pt x="2125" y="10080"/>
                      <a:pt x="2106" y="10597"/>
                    </a:cubicBezTo>
                    <a:cubicBezTo>
                      <a:pt x="1256" y="10892"/>
                      <a:pt x="554" y="11188"/>
                      <a:pt x="0" y="11428"/>
                    </a:cubicBezTo>
                    <a:cubicBezTo>
                      <a:pt x="37" y="12018"/>
                      <a:pt x="111" y="12609"/>
                      <a:pt x="259" y="13218"/>
                    </a:cubicBezTo>
                    <a:cubicBezTo>
                      <a:pt x="259" y="13255"/>
                      <a:pt x="277" y="13311"/>
                      <a:pt x="296" y="13366"/>
                    </a:cubicBezTo>
                    <a:cubicBezTo>
                      <a:pt x="887" y="13458"/>
                      <a:pt x="1644" y="13514"/>
                      <a:pt x="2550" y="13551"/>
                    </a:cubicBezTo>
                    <a:cubicBezTo>
                      <a:pt x="2716" y="14049"/>
                      <a:pt x="2919" y="14529"/>
                      <a:pt x="3160" y="14972"/>
                    </a:cubicBezTo>
                    <a:cubicBezTo>
                      <a:pt x="2587" y="15655"/>
                      <a:pt x="2106" y="16246"/>
                      <a:pt x="1755" y="16745"/>
                    </a:cubicBezTo>
                    <a:cubicBezTo>
                      <a:pt x="2125" y="17298"/>
                      <a:pt x="2531" y="17815"/>
                      <a:pt x="2975" y="18277"/>
                    </a:cubicBezTo>
                    <a:cubicBezTo>
                      <a:pt x="3548" y="18037"/>
                      <a:pt x="4231" y="17723"/>
                      <a:pt x="5026" y="17298"/>
                    </a:cubicBezTo>
                    <a:cubicBezTo>
                      <a:pt x="5414" y="17649"/>
                      <a:pt x="5839" y="17945"/>
                      <a:pt x="6282" y="18222"/>
                    </a:cubicBezTo>
                    <a:cubicBezTo>
                      <a:pt x="6116" y="19108"/>
                      <a:pt x="6005" y="19865"/>
                      <a:pt x="5950" y="20474"/>
                    </a:cubicBezTo>
                    <a:cubicBezTo>
                      <a:pt x="6541" y="20751"/>
                      <a:pt x="7132" y="20991"/>
                      <a:pt x="7760" y="21175"/>
                    </a:cubicBezTo>
                    <a:cubicBezTo>
                      <a:pt x="8149" y="20695"/>
                      <a:pt x="8573" y="20086"/>
                      <a:pt x="9054" y="19311"/>
                    </a:cubicBezTo>
                    <a:cubicBezTo>
                      <a:pt x="9553" y="19422"/>
                      <a:pt x="10070" y="19477"/>
                      <a:pt x="10606" y="19495"/>
                    </a:cubicBezTo>
                    <a:cubicBezTo>
                      <a:pt x="10902" y="20345"/>
                      <a:pt x="11179" y="21046"/>
                      <a:pt x="11437" y="21600"/>
                    </a:cubicBezTo>
                    <a:cubicBezTo>
                      <a:pt x="12029" y="21563"/>
                      <a:pt x="12620" y="21471"/>
                      <a:pt x="13211" y="21342"/>
                    </a:cubicBezTo>
                    <a:cubicBezTo>
                      <a:pt x="13267" y="21323"/>
                      <a:pt x="13322" y="21323"/>
                      <a:pt x="13359" y="21305"/>
                    </a:cubicBezTo>
                    <a:cubicBezTo>
                      <a:pt x="13451" y="20695"/>
                      <a:pt x="13507" y="19957"/>
                      <a:pt x="13544" y="19052"/>
                    </a:cubicBezTo>
                    <a:cubicBezTo>
                      <a:pt x="14043" y="18886"/>
                      <a:pt x="14523" y="18665"/>
                      <a:pt x="14967" y="18425"/>
                    </a:cubicBezTo>
                    <a:cubicBezTo>
                      <a:pt x="15669" y="19015"/>
                      <a:pt x="16260" y="19477"/>
                      <a:pt x="16759" y="19828"/>
                    </a:cubicBezTo>
                    <a:cubicBezTo>
                      <a:pt x="17295" y="19477"/>
                      <a:pt x="17812" y="19071"/>
                      <a:pt x="18274" y="18609"/>
                    </a:cubicBezTo>
                    <a:cubicBezTo>
                      <a:pt x="18052" y="18055"/>
                      <a:pt x="17738" y="17372"/>
                      <a:pt x="17313" y="16560"/>
                    </a:cubicBezTo>
                    <a:cubicBezTo>
                      <a:pt x="17646" y="16172"/>
                      <a:pt x="17960" y="15766"/>
                      <a:pt x="18237" y="15323"/>
                    </a:cubicBezTo>
                    <a:cubicBezTo>
                      <a:pt x="19124" y="15489"/>
                      <a:pt x="19863" y="15600"/>
                      <a:pt x="20473" y="15655"/>
                    </a:cubicBezTo>
                    <a:cubicBezTo>
                      <a:pt x="20769" y="15065"/>
                      <a:pt x="21009" y="14455"/>
                      <a:pt x="21193" y="13828"/>
                    </a:cubicBezTo>
                    <a:cubicBezTo>
                      <a:pt x="20713" y="13458"/>
                      <a:pt x="20085" y="13034"/>
                      <a:pt x="19327" y="12535"/>
                    </a:cubicBezTo>
                    <a:cubicBezTo>
                      <a:pt x="19420" y="12037"/>
                      <a:pt x="19494" y="11520"/>
                      <a:pt x="19494" y="11003"/>
                    </a:cubicBezTo>
                    <a:close/>
                    <a:moveTo>
                      <a:pt x="12140" y="16634"/>
                    </a:moveTo>
                    <a:cubicBezTo>
                      <a:pt x="11696" y="16726"/>
                      <a:pt x="11253" y="16782"/>
                      <a:pt x="10791" y="16782"/>
                    </a:cubicBezTo>
                    <a:cubicBezTo>
                      <a:pt x="9460" y="16782"/>
                      <a:pt x="8149" y="16320"/>
                      <a:pt x="7095" y="15489"/>
                    </a:cubicBezTo>
                    <a:cubicBezTo>
                      <a:pt x="6024" y="14658"/>
                      <a:pt x="5266" y="13458"/>
                      <a:pt x="4970" y="12129"/>
                    </a:cubicBezTo>
                    <a:cubicBezTo>
                      <a:pt x="4619" y="10578"/>
                      <a:pt x="4878" y="8972"/>
                      <a:pt x="5728" y="7625"/>
                    </a:cubicBezTo>
                    <a:cubicBezTo>
                      <a:pt x="6578" y="6277"/>
                      <a:pt x="7908" y="5335"/>
                      <a:pt x="9460" y="4985"/>
                    </a:cubicBezTo>
                    <a:cubicBezTo>
                      <a:pt x="9904" y="4874"/>
                      <a:pt x="10366" y="4818"/>
                      <a:pt x="10809" y="4818"/>
                    </a:cubicBezTo>
                    <a:cubicBezTo>
                      <a:pt x="12140" y="4818"/>
                      <a:pt x="13451" y="5280"/>
                      <a:pt x="14505" y="6111"/>
                    </a:cubicBezTo>
                    <a:cubicBezTo>
                      <a:pt x="15576" y="6942"/>
                      <a:pt x="16334" y="8142"/>
                      <a:pt x="16630" y="9471"/>
                    </a:cubicBezTo>
                    <a:cubicBezTo>
                      <a:pt x="17369" y="12683"/>
                      <a:pt x="15355" y="15895"/>
                      <a:pt x="12140" y="16634"/>
                    </a:cubicBezTo>
                    <a:close/>
                  </a:path>
                </a:pathLst>
              </a:custGeom>
              <a:solidFill>
                <a:srgbClr val="1658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65864"/>
                  </a:buClr>
                  <a:buSzPts val="1000"/>
                  <a:buFont typeface="Arial"/>
                  <a:buNone/>
                </a:pPr>
                <a:endParaRPr sz="1000" b="0" i="0" u="none" strike="noStrike" cap="none">
                  <a:solidFill>
                    <a:srgbClr val="165864"/>
                  </a:solidFill>
                  <a:latin typeface="Arial"/>
                  <a:ea typeface="Arial"/>
                  <a:cs typeface="Arial"/>
                  <a:sym typeface="Arial"/>
                </a:endParaRPr>
              </a:p>
            </p:txBody>
          </p:sp>
        </p:grpSp>
        <p:grpSp>
          <p:nvGrpSpPr>
            <p:cNvPr id="195" name="Google Shape;195;p18"/>
            <p:cNvGrpSpPr/>
            <p:nvPr/>
          </p:nvGrpSpPr>
          <p:grpSpPr>
            <a:xfrm>
              <a:off x="769158" y="699558"/>
              <a:ext cx="812441" cy="812818"/>
              <a:chOff x="0" y="0"/>
              <a:chExt cx="812440" cy="812816"/>
            </a:xfrm>
          </p:grpSpPr>
          <p:sp>
            <p:nvSpPr>
              <p:cNvPr id="196" name="Google Shape;196;p18"/>
              <p:cNvSpPr/>
              <p:nvPr/>
            </p:nvSpPr>
            <p:spPr>
              <a:xfrm rot="-737697">
                <a:off x="250109" y="249647"/>
                <a:ext cx="312473" cy="313468"/>
              </a:xfrm>
              <a:custGeom>
                <a:avLst/>
                <a:gdLst/>
                <a:ahLst/>
                <a:cxnLst/>
                <a:rect l="l" t="t" r="r" b="b"/>
                <a:pathLst>
                  <a:path w="20287" h="21600" extrusionOk="0">
                    <a:moveTo>
                      <a:pt x="10152" y="0"/>
                    </a:moveTo>
                    <a:cubicBezTo>
                      <a:pt x="9394" y="0"/>
                      <a:pt x="8636" y="121"/>
                      <a:pt x="7878" y="282"/>
                    </a:cubicBezTo>
                    <a:cubicBezTo>
                      <a:pt x="5226" y="927"/>
                      <a:pt x="2990" y="2619"/>
                      <a:pt x="1550" y="5078"/>
                    </a:cubicBezTo>
                    <a:cubicBezTo>
                      <a:pt x="110" y="7496"/>
                      <a:pt x="-345" y="10397"/>
                      <a:pt x="261" y="13218"/>
                    </a:cubicBezTo>
                    <a:cubicBezTo>
                      <a:pt x="1322" y="18134"/>
                      <a:pt x="5377" y="21600"/>
                      <a:pt x="10114" y="21600"/>
                    </a:cubicBezTo>
                    <a:cubicBezTo>
                      <a:pt x="10872" y="21600"/>
                      <a:pt x="11630" y="21479"/>
                      <a:pt x="12388" y="21318"/>
                    </a:cubicBezTo>
                    <a:cubicBezTo>
                      <a:pt x="17844" y="19988"/>
                      <a:pt x="21255" y="14185"/>
                      <a:pt x="20042" y="8382"/>
                    </a:cubicBezTo>
                    <a:cubicBezTo>
                      <a:pt x="18981" y="3466"/>
                      <a:pt x="14889" y="0"/>
                      <a:pt x="10152" y="0"/>
                    </a:cubicBezTo>
                    <a:close/>
                  </a:path>
                </a:pathLst>
              </a:custGeom>
              <a:solidFill>
                <a:srgbClr val="E4B05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8000"/>
                  </a:buClr>
                  <a:buSzPts val="1000"/>
                  <a:buFont typeface="Arial"/>
                  <a:buNone/>
                </a:pPr>
                <a:endParaRPr sz="1000" b="0" i="0" u="none" strike="noStrike" cap="none">
                  <a:solidFill>
                    <a:srgbClr val="008000"/>
                  </a:solidFill>
                  <a:latin typeface="Arial"/>
                  <a:ea typeface="Arial"/>
                  <a:cs typeface="Arial"/>
                  <a:sym typeface="Arial"/>
                </a:endParaRPr>
              </a:p>
            </p:txBody>
          </p:sp>
          <p:sp>
            <p:nvSpPr>
              <p:cNvPr id="197" name="Google Shape;197;p18"/>
              <p:cNvSpPr/>
              <p:nvPr/>
            </p:nvSpPr>
            <p:spPr>
              <a:xfrm rot="-737697">
                <a:off x="64905" y="64847"/>
                <a:ext cx="682630" cy="683122"/>
              </a:xfrm>
              <a:custGeom>
                <a:avLst/>
                <a:gdLst/>
                <a:ahLst/>
                <a:cxnLst/>
                <a:rect l="l" t="t" r="r" b="b"/>
                <a:pathLst>
                  <a:path w="21600" h="21600" extrusionOk="0">
                    <a:moveTo>
                      <a:pt x="19494" y="11003"/>
                    </a:moveTo>
                    <a:cubicBezTo>
                      <a:pt x="20344" y="10708"/>
                      <a:pt x="21064" y="10412"/>
                      <a:pt x="21600" y="10172"/>
                    </a:cubicBezTo>
                    <a:cubicBezTo>
                      <a:pt x="21563" y="9582"/>
                      <a:pt x="21489" y="8991"/>
                      <a:pt x="21360" y="8400"/>
                    </a:cubicBezTo>
                    <a:cubicBezTo>
                      <a:pt x="21341" y="8345"/>
                      <a:pt x="21323" y="8289"/>
                      <a:pt x="21304" y="8234"/>
                    </a:cubicBezTo>
                    <a:cubicBezTo>
                      <a:pt x="20713" y="8160"/>
                      <a:pt x="19956" y="8086"/>
                      <a:pt x="19050" y="8049"/>
                    </a:cubicBezTo>
                    <a:cubicBezTo>
                      <a:pt x="18884" y="7551"/>
                      <a:pt x="18681" y="7089"/>
                      <a:pt x="18440" y="6628"/>
                    </a:cubicBezTo>
                    <a:cubicBezTo>
                      <a:pt x="19032" y="5945"/>
                      <a:pt x="19494" y="5354"/>
                      <a:pt x="19845" y="4855"/>
                    </a:cubicBezTo>
                    <a:cubicBezTo>
                      <a:pt x="19475" y="4302"/>
                      <a:pt x="19069" y="3803"/>
                      <a:pt x="18625" y="3323"/>
                    </a:cubicBezTo>
                    <a:cubicBezTo>
                      <a:pt x="18052" y="3563"/>
                      <a:pt x="17369" y="3877"/>
                      <a:pt x="16574" y="4302"/>
                    </a:cubicBezTo>
                    <a:cubicBezTo>
                      <a:pt x="16186" y="3951"/>
                      <a:pt x="15761" y="3655"/>
                      <a:pt x="15318" y="3378"/>
                    </a:cubicBezTo>
                    <a:cubicBezTo>
                      <a:pt x="15484" y="2492"/>
                      <a:pt x="15595" y="1735"/>
                      <a:pt x="15650" y="1145"/>
                    </a:cubicBezTo>
                    <a:cubicBezTo>
                      <a:pt x="15078" y="849"/>
                      <a:pt x="14468" y="609"/>
                      <a:pt x="13840" y="425"/>
                    </a:cubicBezTo>
                    <a:cubicBezTo>
                      <a:pt x="13470" y="905"/>
                      <a:pt x="13027" y="1514"/>
                      <a:pt x="12546" y="2289"/>
                    </a:cubicBezTo>
                    <a:cubicBezTo>
                      <a:pt x="12047" y="2178"/>
                      <a:pt x="11530" y="2123"/>
                      <a:pt x="11012" y="2105"/>
                    </a:cubicBezTo>
                    <a:cubicBezTo>
                      <a:pt x="10698" y="1255"/>
                      <a:pt x="10421" y="554"/>
                      <a:pt x="10163" y="0"/>
                    </a:cubicBezTo>
                    <a:cubicBezTo>
                      <a:pt x="9571" y="37"/>
                      <a:pt x="8980" y="129"/>
                      <a:pt x="8389" y="258"/>
                    </a:cubicBezTo>
                    <a:cubicBezTo>
                      <a:pt x="8333" y="277"/>
                      <a:pt x="8296" y="277"/>
                      <a:pt x="8241" y="295"/>
                    </a:cubicBezTo>
                    <a:cubicBezTo>
                      <a:pt x="8149" y="905"/>
                      <a:pt x="8093" y="1643"/>
                      <a:pt x="8056" y="2566"/>
                    </a:cubicBezTo>
                    <a:cubicBezTo>
                      <a:pt x="7557" y="2714"/>
                      <a:pt x="7077" y="2935"/>
                      <a:pt x="6633" y="3175"/>
                    </a:cubicBezTo>
                    <a:cubicBezTo>
                      <a:pt x="5931" y="2585"/>
                      <a:pt x="5340" y="2123"/>
                      <a:pt x="4841" y="1772"/>
                    </a:cubicBezTo>
                    <a:cubicBezTo>
                      <a:pt x="4305" y="2123"/>
                      <a:pt x="3788" y="2529"/>
                      <a:pt x="3326" y="2991"/>
                    </a:cubicBezTo>
                    <a:cubicBezTo>
                      <a:pt x="3548" y="3545"/>
                      <a:pt x="3880" y="4228"/>
                      <a:pt x="4287" y="5040"/>
                    </a:cubicBezTo>
                    <a:cubicBezTo>
                      <a:pt x="3954" y="5428"/>
                      <a:pt x="3640" y="5834"/>
                      <a:pt x="3381" y="6277"/>
                    </a:cubicBezTo>
                    <a:cubicBezTo>
                      <a:pt x="2476" y="6111"/>
                      <a:pt x="1737" y="6000"/>
                      <a:pt x="1127" y="5963"/>
                    </a:cubicBezTo>
                    <a:cubicBezTo>
                      <a:pt x="831" y="6535"/>
                      <a:pt x="591" y="7145"/>
                      <a:pt x="407" y="7772"/>
                    </a:cubicBezTo>
                    <a:cubicBezTo>
                      <a:pt x="887" y="8142"/>
                      <a:pt x="1515" y="8566"/>
                      <a:pt x="2273" y="9065"/>
                    </a:cubicBezTo>
                    <a:cubicBezTo>
                      <a:pt x="2180" y="9563"/>
                      <a:pt x="2125" y="10080"/>
                      <a:pt x="2106" y="10597"/>
                    </a:cubicBezTo>
                    <a:cubicBezTo>
                      <a:pt x="1256" y="10892"/>
                      <a:pt x="554" y="11188"/>
                      <a:pt x="0" y="11428"/>
                    </a:cubicBezTo>
                    <a:cubicBezTo>
                      <a:pt x="37" y="12018"/>
                      <a:pt x="111" y="12609"/>
                      <a:pt x="259" y="13218"/>
                    </a:cubicBezTo>
                    <a:cubicBezTo>
                      <a:pt x="259" y="13255"/>
                      <a:pt x="277" y="13311"/>
                      <a:pt x="296" y="13366"/>
                    </a:cubicBezTo>
                    <a:cubicBezTo>
                      <a:pt x="887" y="13458"/>
                      <a:pt x="1644" y="13514"/>
                      <a:pt x="2550" y="13551"/>
                    </a:cubicBezTo>
                    <a:cubicBezTo>
                      <a:pt x="2716" y="14049"/>
                      <a:pt x="2919" y="14529"/>
                      <a:pt x="3160" y="14972"/>
                    </a:cubicBezTo>
                    <a:cubicBezTo>
                      <a:pt x="2587" y="15655"/>
                      <a:pt x="2106" y="16246"/>
                      <a:pt x="1755" y="16745"/>
                    </a:cubicBezTo>
                    <a:cubicBezTo>
                      <a:pt x="2125" y="17298"/>
                      <a:pt x="2531" y="17815"/>
                      <a:pt x="2975" y="18277"/>
                    </a:cubicBezTo>
                    <a:cubicBezTo>
                      <a:pt x="3548" y="18037"/>
                      <a:pt x="4231" y="17723"/>
                      <a:pt x="5026" y="17298"/>
                    </a:cubicBezTo>
                    <a:cubicBezTo>
                      <a:pt x="5414" y="17649"/>
                      <a:pt x="5839" y="17945"/>
                      <a:pt x="6282" y="18222"/>
                    </a:cubicBezTo>
                    <a:cubicBezTo>
                      <a:pt x="6116" y="19108"/>
                      <a:pt x="6005" y="19865"/>
                      <a:pt x="5950" y="20474"/>
                    </a:cubicBezTo>
                    <a:cubicBezTo>
                      <a:pt x="6541" y="20751"/>
                      <a:pt x="7132" y="20991"/>
                      <a:pt x="7760" y="21175"/>
                    </a:cubicBezTo>
                    <a:cubicBezTo>
                      <a:pt x="8149" y="20695"/>
                      <a:pt x="8573" y="20086"/>
                      <a:pt x="9054" y="19311"/>
                    </a:cubicBezTo>
                    <a:cubicBezTo>
                      <a:pt x="9553" y="19422"/>
                      <a:pt x="10070" y="19477"/>
                      <a:pt x="10606" y="19495"/>
                    </a:cubicBezTo>
                    <a:cubicBezTo>
                      <a:pt x="10902" y="20345"/>
                      <a:pt x="11179" y="21046"/>
                      <a:pt x="11437" y="21600"/>
                    </a:cubicBezTo>
                    <a:cubicBezTo>
                      <a:pt x="12029" y="21563"/>
                      <a:pt x="12620" y="21471"/>
                      <a:pt x="13211" y="21342"/>
                    </a:cubicBezTo>
                    <a:cubicBezTo>
                      <a:pt x="13267" y="21323"/>
                      <a:pt x="13322" y="21323"/>
                      <a:pt x="13359" y="21305"/>
                    </a:cubicBezTo>
                    <a:cubicBezTo>
                      <a:pt x="13451" y="20695"/>
                      <a:pt x="13507" y="19957"/>
                      <a:pt x="13544" y="19052"/>
                    </a:cubicBezTo>
                    <a:cubicBezTo>
                      <a:pt x="14043" y="18886"/>
                      <a:pt x="14523" y="18665"/>
                      <a:pt x="14967" y="18425"/>
                    </a:cubicBezTo>
                    <a:cubicBezTo>
                      <a:pt x="15669" y="19015"/>
                      <a:pt x="16260" y="19477"/>
                      <a:pt x="16759" y="19828"/>
                    </a:cubicBezTo>
                    <a:cubicBezTo>
                      <a:pt x="17295" y="19477"/>
                      <a:pt x="17812" y="19071"/>
                      <a:pt x="18274" y="18609"/>
                    </a:cubicBezTo>
                    <a:cubicBezTo>
                      <a:pt x="18052" y="18055"/>
                      <a:pt x="17738" y="17372"/>
                      <a:pt x="17313" y="16560"/>
                    </a:cubicBezTo>
                    <a:cubicBezTo>
                      <a:pt x="17646" y="16172"/>
                      <a:pt x="17960" y="15766"/>
                      <a:pt x="18237" y="15323"/>
                    </a:cubicBezTo>
                    <a:cubicBezTo>
                      <a:pt x="19124" y="15489"/>
                      <a:pt x="19863" y="15600"/>
                      <a:pt x="20473" y="15655"/>
                    </a:cubicBezTo>
                    <a:cubicBezTo>
                      <a:pt x="20769" y="15065"/>
                      <a:pt x="21009" y="14455"/>
                      <a:pt x="21193" y="13828"/>
                    </a:cubicBezTo>
                    <a:cubicBezTo>
                      <a:pt x="20713" y="13458"/>
                      <a:pt x="20085" y="13034"/>
                      <a:pt x="19327" y="12535"/>
                    </a:cubicBezTo>
                    <a:cubicBezTo>
                      <a:pt x="19420" y="12037"/>
                      <a:pt x="19494" y="11520"/>
                      <a:pt x="19494" y="11003"/>
                    </a:cubicBezTo>
                    <a:close/>
                    <a:moveTo>
                      <a:pt x="12140" y="16634"/>
                    </a:moveTo>
                    <a:cubicBezTo>
                      <a:pt x="11696" y="16726"/>
                      <a:pt x="11253" y="16782"/>
                      <a:pt x="10791" y="16782"/>
                    </a:cubicBezTo>
                    <a:cubicBezTo>
                      <a:pt x="9460" y="16782"/>
                      <a:pt x="8149" y="16320"/>
                      <a:pt x="7095" y="15489"/>
                    </a:cubicBezTo>
                    <a:cubicBezTo>
                      <a:pt x="6024" y="14658"/>
                      <a:pt x="5266" y="13458"/>
                      <a:pt x="4970" y="12129"/>
                    </a:cubicBezTo>
                    <a:cubicBezTo>
                      <a:pt x="4619" y="10578"/>
                      <a:pt x="4878" y="8972"/>
                      <a:pt x="5728" y="7625"/>
                    </a:cubicBezTo>
                    <a:cubicBezTo>
                      <a:pt x="6578" y="6277"/>
                      <a:pt x="7908" y="5335"/>
                      <a:pt x="9460" y="4985"/>
                    </a:cubicBezTo>
                    <a:cubicBezTo>
                      <a:pt x="9904" y="4874"/>
                      <a:pt x="10366" y="4818"/>
                      <a:pt x="10809" y="4818"/>
                    </a:cubicBezTo>
                    <a:cubicBezTo>
                      <a:pt x="12140" y="4818"/>
                      <a:pt x="13451" y="5280"/>
                      <a:pt x="14505" y="6111"/>
                    </a:cubicBezTo>
                    <a:cubicBezTo>
                      <a:pt x="15576" y="6942"/>
                      <a:pt x="16334" y="8142"/>
                      <a:pt x="16630" y="9471"/>
                    </a:cubicBezTo>
                    <a:cubicBezTo>
                      <a:pt x="17369" y="12683"/>
                      <a:pt x="15355" y="15895"/>
                      <a:pt x="12140" y="16634"/>
                    </a:cubicBezTo>
                    <a:close/>
                  </a:path>
                </a:pathLst>
              </a:custGeom>
              <a:solidFill>
                <a:srgbClr val="E4B05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8000"/>
                  </a:buClr>
                  <a:buSzPts val="1000"/>
                  <a:buFont typeface="Arial"/>
                  <a:buNone/>
                </a:pPr>
                <a:endParaRPr sz="1000" b="0" i="0" u="none" strike="noStrike" cap="none">
                  <a:solidFill>
                    <a:srgbClr val="008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186"/>
                                        </p:tgtEl>
                                        <p:attrNameLst>
                                          <p:attrName>style.visibility</p:attrName>
                                        </p:attrNameLst>
                                      </p:cBhvr>
                                      <p:to>
                                        <p:strVal val="visible"/>
                                      </p:to>
                                    </p:set>
                                    <p:animEffect transition="in" filter="fade">
                                      <p:cBhvr>
                                        <p:cTn id="11" dur="2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202" name="Google Shape;202;p19"/>
          <p:cNvGrpSpPr/>
          <p:nvPr/>
        </p:nvGrpSpPr>
        <p:grpSpPr>
          <a:xfrm>
            <a:off x="618765" y="1004260"/>
            <a:ext cx="5664349" cy="953982"/>
            <a:chOff x="0" y="0"/>
            <a:chExt cx="5664348" cy="953980"/>
          </a:xfrm>
        </p:grpSpPr>
        <p:sp>
          <p:nvSpPr>
            <p:cNvPr id="203" name="Google Shape;203;p19"/>
            <p:cNvSpPr txBox="1"/>
            <p:nvPr/>
          </p:nvSpPr>
          <p:spPr>
            <a:xfrm>
              <a:off x="0" y="0"/>
              <a:ext cx="5664348" cy="92964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64848"/>
                </a:buClr>
                <a:buSzPts val="2400"/>
                <a:buFont typeface="Arial Black"/>
                <a:buNone/>
              </a:pPr>
              <a:r>
                <a:rPr lang="en-US" sz="2400" b="0" i="0" u="none" strike="noStrike" cap="none">
                  <a:solidFill>
                    <a:srgbClr val="364848"/>
                  </a:solidFill>
                  <a:latin typeface="Arial Black"/>
                  <a:ea typeface="Arial Black"/>
                  <a:cs typeface="Arial Black"/>
                  <a:sym typeface="Arial Black"/>
                </a:rPr>
                <a:t>FEGLI Bi-Weekly Cost Analysis</a:t>
              </a:r>
              <a:endParaRPr sz="2000" b="0" i="0" u="none" strike="noStrike" cap="none">
                <a:solidFill>
                  <a:srgbClr val="008000"/>
                </a:solidFill>
                <a:latin typeface="Arial"/>
                <a:ea typeface="Arial"/>
                <a:cs typeface="Arial"/>
                <a:sym typeface="Arial"/>
              </a:endParaRPr>
            </a:p>
            <a:p>
              <a:pPr marL="0" marR="0" lvl="0" indent="0" algn="l" rtl="0">
                <a:lnSpc>
                  <a:spcPct val="100000"/>
                </a:lnSpc>
                <a:spcBef>
                  <a:spcPts val="0"/>
                </a:spcBef>
                <a:spcAft>
                  <a:spcPts val="0"/>
                </a:spcAft>
                <a:buClr>
                  <a:srgbClr val="364848"/>
                </a:buClr>
                <a:buSzPts val="2400"/>
                <a:buFont typeface="Arial Black"/>
                <a:buNone/>
              </a:pPr>
              <a:r>
                <a:rPr lang="en-US" sz="2400" b="0" i="0" u="none" strike="noStrike" cap="none">
                  <a:solidFill>
                    <a:srgbClr val="364848"/>
                  </a:solidFill>
                  <a:latin typeface="Arial Black"/>
                  <a:ea typeface="Arial Black"/>
                  <a:cs typeface="Arial Black"/>
                  <a:sym typeface="Arial Black"/>
                </a:rPr>
                <a:t>Eleven Different Age Groups</a:t>
              </a:r>
              <a:endParaRPr sz="1400" b="0" i="0" u="none" strike="noStrike" cap="none">
                <a:solidFill>
                  <a:srgbClr val="000000"/>
                </a:solidFill>
                <a:latin typeface="Arial"/>
                <a:ea typeface="Arial"/>
                <a:cs typeface="Arial"/>
                <a:sym typeface="Arial"/>
              </a:endParaRPr>
            </a:p>
          </p:txBody>
        </p:sp>
        <p:sp>
          <p:nvSpPr>
            <p:cNvPr id="204" name="Google Shape;204;p19"/>
            <p:cNvSpPr/>
            <p:nvPr/>
          </p:nvSpPr>
          <p:spPr>
            <a:xfrm>
              <a:off x="22143" y="885400"/>
              <a:ext cx="342901" cy="68580"/>
            </a:xfrm>
            <a:prstGeom prst="rect">
              <a:avLst/>
            </a:prstGeom>
            <a:solidFill>
              <a:srgbClr val="16586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205" name="Google Shape;205;p19"/>
            <p:cNvSpPr/>
            <p:nvPr/>
          </p:nvSpPr>
          <p:spPr>
            <a:xfrm>
              <a:off x="379331" y="885400"/>
              <a:ext cx="342901" cy="68580"/>
            </a:xfrm>
            <a:prstGeom prst="rect">
              <a:avLst/>
            </a:prstGeom>
            <a:solidFill>
              <a:srgbClr val="D3555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206" name="Google Shape;206;p19"/>
            <p:cNvSpPr/>
            <p:nvPr/>
          </p:nvSpPr>
          <p:spPr>
            <a:xfrm>
              <a:off x="736518" y="885400"/>
              <a:ext cx="342901" cy="68580"/>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207" name="Google Shape;207;p19"/>
            <p:cNvSpPr/>
            <p:nvPr/>
          </p:nvSpPr>
          <p:spPr>
            <a:xfrm>
              <a:off x="1093706" y="885400"/>
              <a:ext cx="342901" cy="68580"/>
            </a:xfrm>
            <a:prstGeom prst="rect">
              <a:avLst/>
            </a:prstGeom>
            <a:solidFill>
              <a:srgbClr val="E4B05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208" name="Google Shape;208;p19"/>
            <p:cNvSpPr/>
            <p:nvPr/>
          </p:nvSpPr>
          <p:spPr>
            <a:xfrm>
              <a:off x="1450893" y="885400"/>
              <a:ext cx="342901" cy="68580"/>
            </a:xfrm>
            <a:prstGeom prst="rect">
              <a:avLst/>
            </a:prstGeom>
            <a:solidFill>
              <a:srgbClr val="46AE8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grpSp>
      <p:sp>
        <p:nvSpPr>
          <p:cNvPr id="209" name="Google Shape;209;p19"/>
          <p:cNvSpPr/>
          <p:nvPr/>
        </p:nvSpPr>
        <p:spPr>
          <a:xfrm>
            <a:off x="0" y="6064272"/>
            <a:ext cx="9144000" cy="801244"/>
          </a:xfrm>
          <a:prstGeom prst="rect">
            <a:avLst/>
          </a:prstGeom>
          <a:solidFill>
            <a:srgbClr val="C0C0C0"/>
          </a:solidFill>
          <a:ln>
            <a:noFill/>
          </a:ln>
          <a:effectLst>
            <a:outerShdw blurRad="38100" dist="23000" dir="5400000" rotWithShape="0">
              <a:srgbClr val="000000">
                <a:alpha val="34509"/>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
        <p:nvSpPr>
          <p:cNvPr id="210" name="Google Shape;210;p19"/>
          <p:cNvSpPr txBox="1"/>
          <p:nvPr/>
        </p:nvSpPr>
        <p:spPr>
          <a:xfrm>
            <a:off x="548075" y="6224663"/>
            <a:ext cx="7853521" cy="438221"/>
          </a:xfrm>
          <a:prstGeom prst="rect">
            <a:avLst/>
          </a:prstGeom>
          <a:noFill/>
          <a:ln>
            <a:noFill/>
          </a:ln>
        </p:spPr>
        <p:txBody>
          <a:bodyPr spcFirstLastPara="1" wrap="square" lIns="45700" tIns="45700" rIns="45700" bIns="45700" anchor="t" anchorCtr="0">
            <a:noAutofit/>
          </a:bodyPr>
          <a:lstStyle/>
          <a:p>
            <a:pPr marL="0" marR="0" lvl="0" indent="0" algn="r" rtl="0">
              <a:lnSpc>
                <a:spcPct val="80000"/>
              </a:lnSpc>
              <a:spcBef>
                <a:spcPts val="0"/>
              </a:spcBef>
              <a:spcAft>
                <a:spcPts val="0"/>
              </a:spcAft>
              <a:buClr>
                <a:srgbClr val="FFFFFF"/>
              </a:buClr>
              <a:buSzPts val="1500"/>
              <a:buFont typeface="Arial"/>
              <a:buNone/>
            </a:pPr>
            <a:r>
              <a:rPr lang="en-US" sz="1500" b="1" i="0" u="none" strike="noStrike" cap="none">
                <a:solidFill>
                  <a:srgbClr val="FFFFFF"/>
                </a:solidFill>
                <a:latin typeface="Arial"/>
                <a:ea typeface="Arial"/>
                <a:cs typeface="Arial"/>
                <a:sym typeface="Arial"/>
              </a:rPr>
              <a:t>NEW EMPLOYEE </a:t>
            </a:r>
            <a:endParaRPr sz="2000" b="0" i="0" u="none" strike="noStrike" cap="none">
              <a:solidFill>
                <a:srgbClr val="008000"/>
              </a:solidFill>
              <a:latin typeface="Arial"/>
              <a:ea typeface="Arial"/>
              <a:cs typeface="Arial"/>
              <a:sym typeface="Arial"/>
            </a:endParaRPr>
          </a:p>
          <a:p>
            <a:pPr marL="0" marR="0" lvl="0" indent="0" algn="r" rtl="0">
              <a:lnSpc>
                <a:spcPct val="80000"/>
              </a:lnSpc>
              <a:spcBef>
                <a:spcPts val="0"/>
              </a:spcBef>
              <a:spcAft>
                <a:spcPts val="0"/>
              </a:spcAft>
              <a:buClr>
                <a:srgbClr val="FFFFFF"/>
              </a:buClr>
              <a:buSzPts val="1200"/>
              <a:buFont typeface="Arial"/>
              <a:buNone/>
            </a:pPr>
            <a:r>
              <a:rPr lang="en-US" sz="1200" b="1" i="0" u="none" strike="noStrike" cap="none">
                <a:solidFill>
                  <a:srgbClr val="FFFFFF"/>
                </a:solidFill>
                <a:latin typeface="Arial"/>
                <a:ea typeface="Arial"/>
                <a:cs typeface="Arial"/>
                <a:sym typeface="Arial"/>
              </a:rPr>
              <a:t>ORIENTATION</a:t>
            </a:r>
            <a:endParaRPr sz="1400" b="0" i="0" u="none" strike="noStrike" cap="none">
              <a:solidFill>
                <a:srgbClr val="000000"/>
              </a:solidFill>
              <a:latin typeface="Arial"/>
              <a:ea typeface="Arial"/>
              <a:cs typeface="Arial"/>
              <a:sym typeface="Arial"/>
            </a:endParaRPr>
          </a:p>
        </p:txBody>
      </p:sp>
      <p:sp>
        <p:nvSpPr>
          <p:cNvPr id="211" name="Google Shape;211;p19"/>
          <p:cNvSpPr/>
          <p:nvPr/>
        </p:nvSpPr>
        <p:spPr>
          <a:xfrm>
            <a:off x="8474040" y="6215117"/>
            <a:ext cx="381625" cy="381625"/>
          </a:xfrm>
          <a:prstGeom prst="ellipse">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300"/>
              <a:buFont typeface="Arial"/>
              <a:buNone/>
            </a:pPr>
            <a:endParaRPr sz="1300" b="0" i="0" u="none" strike="noStrike" cap="none">
              <a:solidFill>
                <a:srgbClr val="FFFFFF"/>
              </a:solidFill>
              <a:latin typeface="Arial"/>
              <a:ea typeface="Arial"/>
              <a:cs typeface="Arial"/>
              <a:sym typeface="Arial"/>
            </a:endParaRPr>
          </a:p>
        </p:txBody>
      </p:sp>
      <p:sp>
        <p:nvSpPr>
          <p:cNvPr id="212" name="Google Shape;212;p19"/>
          <p:cNvSpPr txBox="1">
            <a:spLocks noGrp="1"/>
          </p:cNvSpPr>
          <p:nvPr>
            <p:ph type="sldNum" idx="12"/>
          </p:nvPr>
        </p:nvSpPr>
        <p:spPr>
          <a:xfrm>
            <a:off x="8561248" y="6196695"/>
            <a:ext cx="203025" cy="288824"/>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C0C0C0"/>
              </a:buClr>
              <a:buSzPts val="1400"/>
              <a:buFont typeface="Arial"/>
              <a:buNone/>
            </a:pPr>
            <a:fld id="{00000000-1234-1234-1234-123412341234}" type="slidenum">
              <a:rPr lang="en-US" sz="1400">
                <a:solidFill>
                  <a:srgbClr val="C0C0C0"/>
                </a:solidFill>
              </a:rPr>
              <a:t>9</a:t>
            </a:fld>
            <a:endParaRPr/>
          </a:p>
        </p:txBody>
      </p:sp>
      <p:graphicFrame>
        <p:nvGraphicFramePr>
          <p:cNvPr id="213" name="Google Shape;213;p19"/>
          <p:cNvGraphicFramePr/>
          <p:nvPr/>
        </p:nvGraphicFramePr>
        <p:xfrm>
          <a:off x="2953656" y="2280193"/>
          <a:ext cx="2692400" cy="3352910"/>
        </p:xfrm>
        <a:graphic>
          <a:graphicData uri="http://schemas.openxmlformats.org/drawingml/2006/table">
            <a:tbl>
              <a:tblPr firstRow="1" bandRow="1">
                <a:noFill/>
                <a:tableStyleId>{6FDF28B4-AF2E-4291-8024-DFA272372E27}</a:tableStyleId>
              </a:tblPr>
              <a:tblGrid>
                <a:gridCol w="2692400">
                  <a:extLst>
                    <a:ext uri="{9D8B030D-6E8A-4147-A177-3AD203B41FA5}">
                      <a16:colId xmlns:a16="http://schemas.microsoft.com/office/drawing/2014/main" val="20000"/>
                    </a:ext>
                  </a:extLst>
                </a:gridCol>
              </a:tblGrid>
              <a:tr h="27682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Under 35</a:t>
                      </a:r>
                      <a:endParaRPr sz="1400" u="none" strike="noStrike" cap="none"/>
                    </a:p>
                  </a:txBody>
                  <a:tcPr marL="45725" marR="45725" marT="45725" marB="45725">
                    <a:solidFill>
                      <a:srgbClr val="EAF0F3"/>
                    </a:solidFill>
                  </a:tcPr>
                </a:tc>
                <a:extLst>
                  <a:ext uri="{0D108BD9-81ED-4DB2-BD59-A6C34878D82A}">
                    <a16:rowId xmlns:a16="http://schemas.microsoft.com/office/drawing/2014/main" val="10000"/>
                  </a:ext>
                </a:extLst>
              </a:tr>
              <a:tr h="276825">
                <a:tc>
                  <a:txBody>
                    <a:bodyPr/>
                    <a:lstStyle/>
                    <a:p>
                      <a:pPr marL="0" marR="0" lvl="0" indent="0" algn="ctr" rtl="0">
                        <a:lnSpc>
                          <a:spcPct val="100000"/>
                        </a:lnSpc>
                        <a:spcBef>
                          <a:spcPts val="0"/>
                        </a:spcBef>
                        <a:spcAft>
                          <a:spcPts val="0"/>
                        </a:spcAft>
                        <a:buClr>
                          <a:schemeClr val="dk1"/>
                        </a:buClr>
                        <a:buSzPts val="1400"/>
                        <a:buFont typeface="Arial"/>
                        <a:buNone/>
                      </a:pPr>
                      <a:r>
                        <a:rPr lang="en-US" sz="1400" b="1" u="none" strike="noStrike" cap="none"/>
                        <a:t>35-39</a:t>
                      </a:r>
                      <a:endParaRPr sz="1400" u="none" strike="noStrike" cap="none"/>
                    </a:p>
                  </a:txBody>
                  <a:tcPr marL="45725" marR="45725" marT="45725" marB="45725"/>
                </a:tc>
                <a:extLst>
                  <a:ext uri="{0D108BD9-81ED-4DB2-BD59-A6C34878D82A}">
                    <a16:rowId xmlns:a16="http://schemas.microsoft.com/office/drawing/2014/main" val="10001"/>
                  </a:ext>
                </a:extLst>
              </a:tr>
              <a:tr h="276825">
                <a:tc>
                  <a:txBody>
                    <a:bodyPr/>
                    <a:lstStyle/>
                    <a:p>
                      <a:pPr marL="0" marR="0" lvl="0" indent="0" algn="ctr" rtl="0">
                        <a:lnSpc>
                          <a:spcPct val="100000"/>
                        </a:lnSpc>
                        <a:spcBef>
                          <a:spcPts val="0"/>
                        </a:spcBef>
                        <a:spcAft>
                          <a:spcPts val="0"/>
                        </a:spcAft>
                        <a:buClr>
                          <a:schemeClr val="dk1"/>
                        </a:buClr>
                        <a:buSzPts val="1400"/>
                        <a:buFont typeface="Arial"/>
                        <a:buNone/>
                      </a:pPr>
                      <a:r>
                        <a:rPr lang="en-US" sz="1400" b="1" u="none" strike="noStrike" cap="none"/>
                        <a:t>40-44</a:t>
                      </a:r>
                      <a:endParaRPr sz="1400" u="none" strike="noStrike" cap="none"/>
                    </a:p>
                  </a:txBody>
                  <a:tcPr marL="45725" marR="45725" marT="45725" marB="45725"/>
                </a:tc>
                <a:extLst>
                  <a:ext uri="{0D108BD9-81ED-4DB2-BD59-A6C34878D82A}">
                    <a16:rowId xmlns:a16="http://schemas.microsoft.com/office/drawing/2014/main" val="10002"/>
                  </a:ext>
                </a:extLst>
              </a:tr>
              <a:tr h="276825">
                <a:tc>
                  <a:txBody>
                    <a:bodyPr/>
                    <a:lstStyle/>
                    <a:p>
                      <a:pPr marL="0" marR="0" lvl="0" indent="0" algn="ctr" rtl="0">
                        <a:lnSpc>
                          <a:spcPct val="100000"/>
                        </a:lnSpc>
                        <a:spcBef>
                          <a:spcPts val="0"/>
                        </a:spcBef>
                        <a:spcAft>
                          <a:spcPts val="0"/>
                        </a:spcAft>
                        <a:buClr>
                          <a:schemeClr val="dk1"/>
                        </a:buClr>
                        <a:buSzPts val="1400"/>
                        <a:buFont typeface="Arial"/>
                        <a:buNone/>
                      </a:pPr>
                      <a:r>
                        <a:rPr lang="en-US" sz="1400" b="1" u="none" strike="noStrike" cap="none"/>
                        <a:t>45-49</a:t>
                      </a:r>
                      <a:endParaRPr sz="1400" u="none" strike="noStrike" cap="none"/>
                    </a:p>
                  </a:txBody>
                  <a:tcPr marL="45725" marR="45725" marT="45725" marB="45725"/>
                </a:tc>
                <a:extLst>
                  <a:ext uri="{0D108BD9-81ED-4DB2-BD59-A6C34878D82A}">
                    <a16:rowId xmlns:a16="http://schemas.microsoft.com/office/drawing/2014/main" val="10003"/>
                  </a:ext>
                </a:extLst>
              </a:tr>
              <a:tr h="276825">
                <a:tc>
                  <a:txBody>
                    <a:bodyPr/>
                    <a:lstStyle/>
                    <a:p>
                      <a:pPr marL="0" marR="0" lvl="0" indent="0" algn="ctr" rtl="0">
                        <a:lnSpc>
                          <a:spcPct val="100000"/>
                        </a:lnSpc>
                        <a:spcBef>
                          <a:spcPts val="0"/>
                        </a:spcBef>
                        <a:spcAft>
                          <a:spcPts val="0"/>
                        </a:spcAft>
                        <a:buClr>
                          <a:schemeClr val="dk1"/>
                        </a:buClr>
                        <a:buSzPts val="1400"/>
                        <a:buFont typeface="Arial"/>
                        <a:buNone/>
                      </a:pPr>
                      <a:r>
                        <a:rPr lang="en-US" sz="1400" b="1" u="none" strike="noStrike" cap="none"/>
                        <a:t>50-54</a:t>
                      </a:r>
                      <a:endParaRPr sz="1400" u="none" strike="noStrike" cap="none"/>
                    </a:p>
                  </a:txBody>
                  <a:tcPr marL="45725" marR="45725" marT="45725" marB="45725"/>
                </a:tc>
                <a:extLst>
                  <a:ext uri="{0D108BD9-81ED-4DB2-BD59-A6C34878D82A}">
                    <a16:rowId xmlns:a16="http://schemas.microsoft.com/office/drawing/2014/main" val="10004"/>
                  </a:ext>
                </a:extLst>
              </a:tr>
              <a:tr h="276825">
                <a:tc>
                  <a:txBody>
                    <a:bodyPr/>
                    <a:lstStyle/>
                    <a:p>
                      <a:pPr marL="0" marR="0" lvl="0" indent="0" algn="ctr" rtl="0">
                        <a:lnSpc>
                          <a:spcPct val="100000"/>
                        </a:lnSpc>
                        <a:spcBef>
                          <a:spcPts val="0"/>
                        </a:spcBef>
                        <a:spcAft>
                          <a:spcPts val="0"/>
                        </a:spcAft>
                        <a:buClr>
                          <a:schemeClr val="dk1"/>
                        </a:buClr>
                        <a:buSzPts val="1400"/>
                        <a:buFont typeface="Arial"/>
                        <a:buNone/>
                      </a:pPr>
                      <a:r>
                        <a:rPr lang="en-US" sz="1400" b="1" u="none" strike="noStrike" cap="none"/>
                        <a:t>55-59</a:t>
                      </a:r>
                      <a:endParaRPr sz="1400" u="none" strike="noStrike" cap="none"/>
                    </a:p>
                  </a:txBody>
                  <a:tcPr marL="45725" marR="45725" marT="45725" marB="45725"/>
                </a:tc>
                <a:extLst>
                  <a:ext uri="{0D108BD9-81ED-4DB2-BD59-A6C34878D82A}">
                    <a16:rowId xmlns:a16="http://schemas.microsoft.com/office/drawing/2014/main" val="10005"/>
                  </a:ext>
                </a:extLst>
              </a:tr>
              <a:tr h="276825">
                <a:tc>
                  <a:txBody>
                    <a:bodyPr/>
                    <a:lstStyle/>
                    <a:p>
                      <a:pPr marL="0" marR="0" lvl="0" indent="0" algn="ctr" rtl="0">
                        <a:lnSpc>
                          <a:spcPct val="100000"/>
                        </a:lnSpc>
                        <a:spcBef>
                          <a:spcPts val="0"/>
                        </a:spcBef>
                        <a:spcAft>
                          <a:spcPts val="0"/>
                        </a:spcAft>
                        <a:buClr>
                          <a:schemeClr val="dk1"/>
                        </a:buClr>
                        <a:buSzPts val="1400"/>
                        <a:buFont typeface="Arial"/>
                        <a:buNone/>
                      </a:pPr>
                      <a:r>
                        <a:rPr lang="en-US" sz="1400" b="1" u="none" strike="noStrike" cap="none"/>
                        <a:t>60-64</a:t>
                      </a:r>
                      <a:endParaRPr sz="1400" u="none" strike="noStrike" cap="none"/>
                    </a:p>
                  </a:txBody>
                  <a:tcPr marL="45725" marR="45725" marT="45725" marB="45725"/>
                </a:tc>
                <a:extLst>
                  <a:ext uri="{0D108BD9-81ED-4DB2-BD59-A6C34878D82A}">
                    <a16:rowId xmlns:a16="http://schemas.microsoft.com/office/drawing/2014/main" val="10006"/>
                  </a:ext>
                </a:extLst>
              </a:tr>
              <a:tr h="276825">
                <a:tc>
                  <a:txBody>
                    <a:bodyPr/>
                    <a:lstStyle/>
                    <a:p>
                      <a:pPr marL="0" marR="0" lvl="0" indent="0" algn="ctr" rtl="0">
                        <a:lnSpc>
                          <a:spcPct val="100000"/>
                        </a:lnSpc>
                        <a:spcBef>
                          <a:spcPts val="0"/>
                        </a:spcBef>
                        <a:spcAft>
                          <a:spcPts val="0"/>
                        </a:spcAft>
                        <a:buClr>
                          <a:schemeClr val="dk1"/>
                        </a:buClr>
                        <a:buSzPts val="1400"/>
                        <a:buFont typeface="Arial"/>
                        <a:buNone/>
                      </a:pPr>
                      <a:r>
                        <a:rPr lang="en-US" sz="1400" b="1" u="none" strike="noStrike" cap="none"/>
                        <a:t>65-69*</a:t>
                      </a:r>
                      <a:endParaRPr sz="1400" u="none" strike="noStrike" cap="none"/>
                    </a:p>
                  </a:txBody>
                  <a:tcPr marL="45725" marR="45725" marT="45725" marB="45725"/>
                </a:tc>
                <a:extLst>
                  <a:ext uri="{0D108BD9-81ED-4DB2-BD59-A6C34878D82A}">
                    <a16:rowId xmlns:a16="http://schemas.microsoft.com/office/drawing/2014/main" val="10007"/>
                  </a:ext>
                </a:extLst>
              </a:tr>
              <a:tr h="276825">
                <a:tc>
                  <a:txBody>
                    <a:bodyPr/>
                    <a:lstStyle/>
                    <a:p>
                      <a:pPr marL="0" marR="0" lvl="0" indent="0" algn="ctr" rtl="0">
                        <a:lnSpc>
                          <a:spcPct val="100000"/>
                        </a:lnSpc>
                        <a:spcBef>
                          <a:spcPts val="0"/>
                        </a:spcBef>
                        <a:spcAft>
                          <a:spcPts val="0"/>
                        </a:spcAft>
                        <a:buClr>
                          <a:schemeClr val="dk1"/>
                        </a:buClr>
                        <a:buSzPts val="1400"/>
                        <a:buFont typeface="Arial"/>
                        <a:buNone/>
                      </a:pPr>
                      <a:r>
                        <a:rPr lang="en-US" sz="1400" b="1" u="none" strike="noStrike" cap="none"/>
                        <a:t>70-74*</a:t>
                      </a:r>
                      <a:endParaRPr sz="1400" u="none" strike="noStrike" cap="none"/>
                    </a:p>
                  </a:txBody>
                  <a:tcPr marL="45725" marR="45725" marT="45725" marB="45725"/>
                </a:tc>
                <a:extLst>
                  <a:ext uri="{0D108BD9-81ED-4DB2-BD59-A6C34878D82A}">
                    <a16:rowId xmlns:a16="http://schemas.microsoft.com/office/drawing/2014/main" val="10008"/>
                  </a:ext>
                </a:extLst>
              </a:tr>
              <a:tr h="276825">
                <a:tc>
                  <a:txBody>
                    <a:bodyPr/>
                    <a:lstStyle/>
                    <a:p>
                      <a:pPr marL="0" marR="0" lvl="0" indent="0" algn="ctr" rtl="0">
                        <a:lnSpc>
                          <a:spcPct val="100000"/>
                        </a:lnSpc>
                        <a:spcBef>
                          <a:spcPts val="0"/>
                        </a:spcBef>
                        <a:spcAft>
                          <a:spcPts val="0"/>
                        </a:spcAft>
                        <a:buClr>
                          <a:schemeClr val="dk1"/>
                        </a:buClr>
                        <a:buSzPts val="1400"/>
                        <a:buFont typeface="Arial"/>
                        <a:buNone/>
                      </a:pPr>
                      <a:r>
                        <a:rPr lang="en-US" sz="1400" b="1" u="none" strike="noStrike" cap="none"/>
                        <a:t>75-79*</a:t>
                      </a:r>
                      <a:endParaRPr sz="1400" u="none" strike="noStrike" cap="none"/>
                    </a:p>
                  </a:txBody>
                  <a:tcPr marL="45725" marR="45725" marT="45725" marB="45725"/>
                </a:tc>
                <a:extLst>
                  <a:ext uri="{0D108BD9-81ED-4DB2-BD59-A6C34878D82A}">
                    <a16:rowId xmlns:a16="http://schemas.microsoft.com/office/drawing/2014/main" val="10009"/>
                  </a:ext>
                </a:extLst>
              </a:tr>
              <a:tr h="276825">
                <a:tc>
                  <a:txBody>
                    <a:bodyPr/>
                    <a:lstStyle/>
                    <a:p>
                      <a:pPr marL="0" marR="0" lvl="0" indent="0" algn="ctr" rtl="0">
                        <a:lnSpc>
                          <a:spcPct val="100000"/>
                        </a:lnSpc>
                        <a:spcBef>
                          <a:spcPts val="0"/>
                        </a:spcBef>
                        <a:spcAft>
                          <a:spcPts val="0"/>
                        </a:spcAft>
                        <a:buClr>
                          <a:schemeClr val="dk1"/>
                        </a:buClr>
                        <a:buSzPts val="1400"/>
                        <a:buFont typeface="Arial"/>
                        <a:buNone/>
                      </a:pPr>
                      <a:r>
                        <a:rPr lang="en-US" sz="1400" b="1" u="none" strike="noStrike" cap="none"/>
                        <a:t>80+*</a:t>
                      </a:r>
                      <a:endParaRPr sz="1400" u="none" strike="noStrike" cap="none"/>
                    </a:p>
                  </a:txBody>
                  <a:tcPr marL="45725" marR="45725" marT="45725" marB="45725"/>
                </a:tc>
                <a:extLst>
                  <a:ext uri="{0D108BD9-81ED-4DB2-BD59-A6C34878D82A}">
                    <a16:rowId xmlns:a16="http://schemas.microsoft.com/office/drawing/2014/main" val="10010"/>
                  </a:ext>
                </a:extLst>
              </a:tr>
            </a:tbl>
          </a:graphicData>
        </a:graphic>
      </p:graphicFrame>
      <p:pic>
        <p:nvPicPr>
          <p:cNvPr id="214" name="Google Shape;214;p19" descr="Picture 21"/>
          <p:cNvPicPr preferRelativeResize="0"/>
          <p:nvPr/>
        </p:nvPicPr>
        <p:blipFill rotWithShape="1">
          <a:blip r:embed="rId3">
            <a:alphaModFix/>
          </a:blip>
          <a:srcRect/>
          <a:stretch/>
        </p:blipFill>
        <p:spPr>
          <a:xfrm>
            <a:off x="387619" y="6233886"/>
            <a:ext cx="2011617" cy="381218"/>
          </a:xfrm>
          <a:prstGeom prst="rect">
            <a:avLst/>
          </a:prstGeom>
          <a:noFill/>
          <a:ln>
            <a:noFill/>
          </a:ln>
        </p:spPr>
      </p:pic>
      <p:grpSp>
        <p:nvGrpSpPr>
          <p:cNvPr id="215" name="Google Shape;215;p19"/>
          <p:cNvGrpSpPr/>
          <p:nvPr/>
        </p:nvGrpSpPr>
        <p:grpSpPr>
          <a:xfrm>
            <a:off x="6724994" y="719213"/>
            <a:ext cx="1794301" cy="1512379"/>
            <a:chOff x="-1" y="-1"/>
            <a:chExt cx="1794300" cy="1512377"/>
          </a:xfrm>
        </p:grpSpPr>
        <p:grpSp>
          <p:nvGrpSpPr>
            <p:cNvPr id="216" name="Google Shape;216;p19"/>
            <p:cNvGrpSpPr/>
            <p:nvPr/>
          </p:nvGrpSpPr>
          <p:grpSpPr>
            <a:xfrm>
              <a:off x="899760" y="-1"/>
              <a:ext cx="894539" cy="894850"/>
              <a:chOff x="0" y="0"/>
              <a:chExt cx="894537" cy="894848"/>
            </a:xfrm>
          </p:grpSpPr>
          <p:sp>
            <p:nvSpPr>
              <p:cNvPr id="217" name="Google Shape;217;p19"/>
              <p:cNvSpPr/>
              <p:nvPr/>
            </p:nvSpPr>
            <p:spPr>
              <a:xfrm rot="-1158268">
                <a:off x="286765" y="286240"/>
                <a:ext cx="321256" cy="322280"/>
              </a:xfrm>
              <a:custGeom>
                <a:avLst/>
                <a:gdLst/>
                <a:ahLst/>
                <a:cxnLst/>
                <a:rect l="l" t="t" r="r" b="b"/>
                <a:pathLst>
                  <a:path w="20287" h="21600" extrusionOk="0">
                    <a:moveTo>
                      <a:pt x="10152" y="0"/>
                    </a:moveTo>
                    <a:cubicBezTo>
                      <a:pt x="9394" y="0"/>
                      <a:pt x="8636" y="121"/>
                      <a:pt x="7878" y="282"/>
                    </a:cubicBezTo>
                    <a:cubicBezTo>
                      <a:pt x="5226" y="927"/>
                      <a:pt x="2990" y="2619"/>
                      <a:pt x="1550" y="5078"/>
                    </a:cubicBezTo>
                    <a:cubicBezTo>
                      <a:pt x="110" y="7496"/>
                      <a:pt x="-345" y="10397"/>
                      <a:pt x="261" y="13218"/>
                    </a:cubicBezTo>
                    <a:cubicBezTo>
                      <a:pt x="1322" y="18134"/>
                      <a:pt x="5377" y="21600"/>
                      <a:pt x="10114" y="21600"/>
                    </a:cubicBezTo>
                    <a:cubicBezTo>
                      <a:pt x="10872" y="21600"/>
                      <a:pt x="11630" y="21479"/>
                      <a:pt x="12388" y="21318"/>
                    </a:cubicBezTo>
                    <a:cubicBezTo>
                      <a:pt x="17844" y="19988"/>
                      <a:pt x="21255" y="14185"/>
                      <a:pt x="20042" y="8382"/>
                    </a:cubicBezTo>
                    <a:cubicBezTo>
                      <a:pt x="18981" y="3466"/>
                      <a:pt x="14889" y="0"/>
                      <a:pt x="10152" y="0"/>
                    </a:cubicBezTo>
                    <a:close/>
                  </a:path>
                </a:pathLst>
              </a:custGeom>
              <a:solidFill>
                <a:srgbClr val="D3555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8000"/>
                  </a:buClr>
                  <a:buSzPts val="1000"/>
                  <a:buFont typeface="Arial"/>
                  <a:buNone/>
                </a:pPr>
                <a:endParaRPr sz="1000" b="0" i="0" u="none" strike="noStrike" cap="none">
                  <a:solidFill>
                    <a:srgbClr val="008000"/>
                  </a:solidFill>
                  <a:latin typeface="Arial"/>
                  <a:ea typeface="Arial"/>
                  <a:cs typeface="Arial"/>
                  <a:sym typeface="Arial"/>
                </a:endParaRPr>
              </a:p>
            </p:txBody>
          </p:sp>
          <p:sp>
            <p:nvSpPr>
              <p:cNvPr id="218" name="Google Shape;218;p19"/>
              <p:cNvSpPr/>
              <p:nvPr/>
            </p:nvSpPr>
            <p:spPr>
              <a:xfrm rot="-1158268">
                <a:off x="96360" y="96262"/>
                <a:ext cx="701817" cy="702324"/>
              </a:xfrm>
              <a:custGeom>
                <a:avLst/>
                <a:gdLst/>
                <a:ahLst/>
                <a:cxnLst/>
                <a:rect l="l" t="t" r="r" b="b"/>
                <a:pathLst>
                  <a:path w="21600" h="21600" extrusionOk="0">
                    <a:moveTo>
                      <a:pt x="19494" y="11003"/>
                    </a:moveTo>
                    <a:cubicBezTo>
                      <a:pt x="20344" y="10708"/>
                      <a:pt x="21064" y="10412"/>
                      <a:pt x="21600" y="10172"/>
                    </a:cubicBezTo>
                    <a:cubicBezTo>
                      <a:pt x="21563" y="9582"/>
                      <a:pt x="21489" y="8991"/>
                      <a:pt x="21360" y="8400"/>
                    </a:cubicBezTo>
                    <a:cubicBezTo>
                      <a:pt x="21341" y="8345"/>
                      <a:pt x="21323" y="8289"/>
                      <a:pt x="21304" y="8234"/>
                    </a:cubicBezTo>
                    <a:cubicBezTo>
                      <a:pt x="20713" y="8160"/>
                      <a:pt x="19956" y="8086"/>
                      <a:pt x="19050" y="8049"/>
                    </a:cubicBezTo>
                    <a:cubicBezTo>
                      <a:pt x="18884" y="7551"/>
                      <a:pt x="18681" y="7089"/>
                      <a:pt x="18440" y="6628"/>
                    </a:cubicBezTo>
                    <a:cubicBezTo>
                      <a:pt x="19032" y="5945"/>
                      <a:pt x="19494" y="5354"/>
                      <a:pt x="19845" y="4855"/>
                    </a:cubicBezTo>
                    <a:cubicBezTo>
                      <a:pt x="19475" y="4302"/>
                      <a:pt x="19069" y="3803"/>
                      <a:pt x="18625" y="3323"/>
                    </a:cubicBezTo>
                    <a:cubicBezTo>
                      <a:pt x="18052" y="3563"/>
                      <a:pt x="17369" y="3877"/>
                      <a:pt x="16574" y="4302"/>
                    </a:cubicBezTo>
                    <a:cubicBezTo>
                      <a:pt x="16186" y="3951"/>
                      <a:pt x="15761" y="3655"/>
                      <a:pt x="15318" y="3378"/>
                    </a:cubicBezTo>
                    <a:cubicBezTo>
                      <a:pt x="15484" y="2492"/>
                      <a:pt x="15595" y="1735"/>
                      <a:pt x="15650" y="1145"/>
                    </a:cubicBezTo>
                    <a:cubicBezTo>
                      <a:pt x="15078" y="849"/>
                      <a:pt x="14468" y="609"/>
                      <a:pt x="13840" y="425"/>
                    </a:cubicBezTo>
                    <a:cubicBezTo>
                      <a:pt x="13470" y="905"/>
                      <a:pt x="13027" y="1514"/>
                      <a:pt x="12546" y="2289"/>
                    </a:cubicBezTo>
                    <a:cubicBezTo>
                      <a:pt x="12047" y="2178"/>
                      <a:pt x="11530" y="2123"/>
                      <a:pt x="11012" y="2105"/>
                    </a:cubicBezTo>
                    <a:cubicBezTo>
                      <a:pt x="10698" y="1255"/>
                      <a:pt x="10421" y="554"/>
                      <a:pt x="10163" y="0"/>
                    </a:cubicBezTo>
                    <a:cubicBezTo>
                      <a:pt x="9571" y="37"/>
                      <a:pt x="8980" y="129"/>
                      <a:pt x="8389" y="258"/>
                    </a:cubicBezTo>
                    <a:cubicBezTo>
                      <a:pt x="8333" y="277"/>
                      <a:pt x="8296" y="277"/>
                      <a:pt x="8241" y="295"/>
                    </a:cubicBezTo>
                    <a:cubicBezTo>
                      <a:pt x="8149" y="905"/>
                      <a:pt x="8093" y="1643"/>
                      <a:pt x="8056" y="2566"/>
                    </a:cubicBezTo>
                    <a:cubicBezTo>
                      <a:pt x="7557" y="2714"/>
                      <a:pt x="7077" y="2935"/>
                      <a:pt x="6633" y="3175"/>
                    </a:cubicBezTo>
                    <a:cubicBezTo>
                      <a:pt x="5931" y="2585"/>
                      <a:pt x="5340" y="2123"/>
                      <a:pt x="4841" y="1772"/>
                    </a:cubicBezTo>
                    <a:cubicBezTo>
                      <a:pt x="4305" y="2123"/>
                      <a:pt x="3788" y="2529"/>
                      <a:pt x="3326" y="2991"/>
                    </a:cubicBezTo>
                    <a:cubicBezTo>
                      <a:pt x="3548" y="3545"/>
                      <a:pt x="3880" y="4228"/>
                      <a:pt x="4287" y="5040"/>
                    </a:cubicBezTo>
                    <a:cubicBezTo>
                      <a:pt x="3954" y="5428"/>
                      <a:pt x="3640" y="5834"/>
                      <a:pt x="3381" y="6277"/>
                    </a:cubicBezTo>
                    <a:cubicBezTo>
                      <a:pt x="2476" y="6111"/>
                      <a:pt x="1737" y="6000"/>
                      <a:pt x="1127" y="5963"/>
                    </a:cubicBezTo>
                    <a:cubicBezTo>
                      <a:pt x="831" y="6535"/>
                      <a:pt x="591" y="7145"/>
                      <a:pt x="407" y="7772"/>
                    </a:cubicBezTo>
                    <a:cubicBezTo>
                      <a:pt x="887" y="8142"/>
                      <a:pt x="1515" y="8566"/>
                      <a:pt x="2273" y="9065"/>
                    </a:cubicBezTo>
                    <a:cubicBezTo>
                      <a:pt x="2180" y="9563"/>
                      <a:pt x="2125" y="10080"/>
                      <a:pt x="2106" y="10597"/>
                    </a:cubicBezTo>
                    <a:cubicBezTo>
                      <a:pt x="1256" y="10892"/>
                      <a:pt x="554" y="11188"/>
                      <a:pt x="0" y="11428"/>
                    </a:cubicBezTo>
                    <a:cubicBezTo>
                      <a:pt x="37" y="12018"/>
                      <a:pt x="111" y="12609"/>
                      <a:pt x="259" y="13218"/>
                    </a:cubicBezTo>
                    <a:cubicBezTo>
                      <a:pt x="259" y="13255"/>
                      <a:pt x="277" y="13311"/>
                      <a:pt x="296" y="13366"/>
                    </a:cubicBezTo>
                    <a:cubicBezTo>
                      <a:pt x="887" y="13458"/>
                      <a:pt x="1644" y="13514"/>
                      <a:pt x="2550" y="13551"/>
                    </a:cubicBezTo>
                    <a:cubicBezTo>
                      <a:pt x="2716" y="14049"/>
                      <a:pt x="2919" y="14529"/>
                      <a:pt x="3160" y="14972"/>
                    </a:cubicBezTo>
                    <a:cubicBezTo>
                      <a:pt x="2587" y="15655"/>
                      <a:pt x="2106" y="16246"/>
                      <a:pt x="1755" y="16745"/>
                    </a:cubicBezTo>
                    <a:cubicBezTo>
                      <a:pt x="2125" y="17298"/>
                      <a:pt x="2531" y="17815"/>
                      <a:pt x="2975" y="18277"/>
                    </a:cubicBezTo>
                    <a:cubicBezTo>
                      <a:pt x="3548" y="18037"/>
                      <a:pt x="4231" y="17723"/>
                      <a:pt x="5026" y="17298"/>
                    </a:cubicBezTo>
                    <a:cubicBezTo>
                      <a:pt x="5414" y="17649"/>
                      <a:pt x="5839" y="17945"/>
                      <a:pt x="6282" y="18222"/>
                    </a:cubicBezTo>
                    <a:cubicBezTo>
                      <a:pt x="6116" y="19108"/>
                      <a:pt x="6005" y="19865"/>
                      <a:pt x="5950" y="20474"/>
                    </a:cubicBezTo>
                    <a:cubicBezTo>
                      <a:pt x="6541" y="20751"/>
                      <a:pt x="7132" y="20991"/>
                      <a:pt x="7760" y="21175"/>
                    </a:cubicBezTo>
                    <a:cubicBezTo>
                      <a:pt x="8149" y="20695"/>
                      <a:pt x="8573" y="20086"/>
                      <a:pt x="9054" y="19311"/>
                    </a:cubicBezTo>
                    <a:cubicBezTo>
                      <a:pt x="9553" y="19422"/>
                      <a:pt x="10070" y="19477"/>
                      <a:pt x="10606" y="19495"/>
                    </a:cubicBezTo>
                    <a:cubicBezTo>
                      <a:pt x="10902" y="20345"/>
                      <a:pt x="11179" y="21046"/>
                      <a:pt x="11437" y="21600"/>
                    </a:cubicBezTo>
                    <a:cubicBezTo>
                      <a:pt x="12029" y="21563"/>
                      <a:pt x="12620" y="21471"/>
                      <a:pt x="13211" y="21342"/>
                    </a:cubicBezTo>
                    <a:cubicBezTo>
                      <a:pt x="13267" y="21323"/>
                      <a:pt x="13322" y="21323"/>
                      <a:pt x="13359" y="21305"/>
                    </a:cubicBezTo>
                    <a:cubicBezTo>
                      <a:pt x="13451" y="20695"/>
                      <a:pt x="13507" y="19957"/>
                      <a:pt x="13544" y="19052"/>
                    </a:cubicBezTo>
                    <a:cubicBezTo>
                      <a:pt x="14043" y="18886"/>
                      <a:pt x="14523" y="18665"/>
                      <a:pt x="14967" y="18425"/>
                    </a:cubicBezTo>
                    <a:cubicBezTo>
                      <a:pt x="15669" y="19015"/>
                      <a:pt x="16260" y="19477"/>
                      <a:pt x="16759" y="19828"/>
                    </a:cubicBezTo>
                    <a:cubicBezTo>
                      <a:pt x="17295" y="19477"/>
                      <a:pt x="17812" y="19071"/>
                      <a:pt x="18274" y="18609"/>
                    </a:cubicBezTo>
                    <a:cubicBezTo>
                      <a:pt x="18052" y="18055"/>
                      <a:pt x="17738" y="17372"/>
                      <a:pt x="17313" y="16560"/>
                    </a:cubicBezTo>
                    <a:cubicBezTo>
                      <a:pt x="17646" y="16172"/>
                      <a:pt x="17960" y="15766"/>
                      <a:pt x="18237" y="15323"/>
                    </a:cubicBezTo>
                    <a:cubicBezTo>
                      <a:pt x="19124" y="15489"/>
                      <a:pt x="19863" y="15600"/>
                      <a:pt x="20473" y="15655"/>
                    </a:cubicBezTo>
                    <a:cubicBezTo>
                      <a:pt x="20769" y="15065"/>
                      <a:pt x="21009" y="14455"/>
                      <a:pt x="21193" y="13828"/>
                    </a:cubicBezTo>
                    <a:cubicBezTo>
                      <a:pt x="20713" y="13458"/>
                      <a:pt x="20085" y="13034"/>
                      <a:pt x="19327" y="12535"/>
                    </a:cubicBezTo>
                    <a:cubicBezTo>
                      <a:pt x="19420" y="12037"/>
                      <a:pt x="19494" y="11520"/>
                      <a:pt x="19494" y="11003"/>
                    </a:cubicBezTo>
                    <a:close/>
                    <a:moveTo>
                      <a:pt x="12140" y="16634"/>
                    </a:moveTo>
                    <a:cubicBezTo>
                      <a:pt x="11696" y="16726"/>
                      <a:pt x="11253" y="16782"/>
                      <a:pt x="10791" y="16782"/>
                    </a:cubicBezTo>
                    <a:cubicBezTo>
                      <a:pt x="9460" y="16782"/>
                      <a:pt x="8149" y="16320"/>
                      <a:pt x="7095" y="15489"/>
                    </a:cubicBezTo>
                    <a:cubicBezTo>
                      <a:pt x="6024" y="14658"/>
                      <a:pt x="5266" y="13458"/>
                      <a:pt x="4970" y="12129"/>
                    </a:cubicBezTo>
                    <a:cubicBezTo>
                      <a:pt x="4619" y="10578"/>
                      <a:pt x="4878" y="8972"/>
                      <a:pt x="5728" y="7625"/>
                    </a:cubicBezTo>
                    <a:cubicBezTo>
                      <a:pt x="6578" y="6277"/>
                      <a:pt x="7908" y="5335"/>
                      <a:pt x="9460" y="4985"/>
                    </a:cubicBezTo>
                    <a:cubicBezTo>
                      <a:pt x="9904" y="4874"/>
                      <a:pt x="10366" y="4818"/>
                      <a:pt x="10809" y="4818"/>
                    </a:cubicBezTo>
                    <a:cubicBezTo>
                      <a:pt x="12140" y="4818"/>
                      <a:pt x="13451" y="5280"/>
                      <a:pt x="14505" y="6111"/>
                    </a:cubicBezTo>
                    <a:cubicBezTo>
                      <a:pt x="15576" y="6942"/>
                      <a:pt x="16334" y="8142"/>
                      <a:pt x="16630" y="9471"/>
                    </a:cubicBezTo>
                    <a:cubicBezTo>
                      <a:pt x="17369" y="12683"/>
                      <a:pt x="15355" y="15895"/>
                      <a:pt x="12140" y="16634"/>
                    </a:cubicBezTo>
                    <a:close/>
                  </a:path>
                </a:pathLst>
              </a:custGeom>
              <a:solidFill>
                <a:srgbClr val="D3555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8000"/>
                  </a:buClr>
                  <a:buSzPts val="1000"/>
                  <a:buFont typeface="Arial"/>
                  <a:buNone/>
                </a:pPr>
                <a:endParaRPr sz="1000" b="0" i="0" u="none" strike="noStrike" cap="none">
                  <a:solidFill>
                    <a:srgbClr val="008000"/>
                  </a:solidFill>
                  <a:latin typeface="Arial"/>
                  <a:ea typeface="Arial"/>
                  <a:cs typeface="Arial"/>
                  <a:sym typeface="Arial"/>
                </a:endParaRPr>
              </a:p>
            </p:txBody>
          </p:sp>
        </p:grpSp>
        <p:grpSp>
          <p:nvGrpSpPr>
            <p:cNvPr id="219" name="Google Shape;219;p19"/>
            <p:cNvGrpSpPr/>
            <p:nvPr/>
          </p:nvGrpSpPr>
          <p:grpSpPr>
            <a:xfrm>
              <a:off x="-1" y="90175"/>
              <a:ext cx="1024315" cy="1025054"/>
              <a:chOff x="-1" y="0"/>
              <a:chExt cx="1024314" cy="1025053"/>
            </a:xfrm>
          </p:grpSpPr>
          <p:sp>
            <p:nvSpPr>
              <p:cNvPr id="220" name="Google Shape;220;p19"/>
              <p:cNvSpPr/>
              <p:nvPr/>
            </p:nvSpPr>
            <p:spPr>
              <a:xfrm>
                <a:off x="277910" y="277341"/>
                <a:ext cx="468879" cy="470371"/>
              </a:xfrm>
              <a:custGeom>
                <a:avLst/>
                <a:gdLst/>
                <a:ahLst/>
                <a:cxnLst/>
                <a:rect l="l" t="t" r="r" b="b"/>
                <a:pathLst>
                  <a:path w="20287" h="21600" extrusionOk="0">
                    <a:moveTo>
                      <a:pt x="10152" y="0"/>
                    </a:moveTo>
                    <a:cubicBezTo>
                      <a:pt x="9394" y="0"/>
                      <a:pt x="8636" y="121"/>
                      <a:pt x="7878" y="282"/>
                    </a:cubicBezTo>
                    <a:cubicBezTo>
                      <a:pt x="5226" y="927"/>
                      <a:pt x="2990" y="2619"/>
                      <a:pt x="1550" y="5078"/>
                    </a:cubicBezTo>
                    <a:cubicBezTo>
                      <a:pt x="110" y="7496"/>
                      <a:pt x="-345" y="10397"/>
                      <a:pt x="261" y="13218"/>
                    </a:cubicBezTo>
                    <a:cubicBezTo>
                      <a:pt x="1322" y="18134"/>
                      <a:pt x="5377" y="21600"/>
                      <a:pt x="10114" y="21600"/>
                    </a:cubicBezTo>
                    <a:cubicBezTo>
                      <a:pt x="10872" y="21600"/>
                      <a:pt x="11630" y="21479"/>
                      <a:pt x="12388" y="21318"/>
                    </a:cubicBezTo>
                    <a:cubicBezTo>
                      <a:pt x="17844" y="19988"/>
                      <a:pt x="21255" y="14185"/>
                      <a:pt x="20042" y="8382"/>
                    </a:cubicBezTo>
                    <a:cubicBezTo>
                      <a:pt x="18981" y="3466"/>
                      <a:pt x="14889" y="0"/>
                      <a:pt x="10152" y="0"/>
                    </a:cubicBezTo>
                    <a:close/>
                  </a:path>
                </a:pathLst>
              </a:custGeom>
              <a:solidFill>
                <a:srgbClr val="1658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65864"/>
                  </a:buClr>
                  <a:buSzPts val="1000"/>
                  <a:buFont typeface="Arial"/>
                  <a:buNone/>
                </a:pPr>
                <a:endParaRPr sz="1000" b="0" i="0" u="none" strike="noStrike" cap="none">
                  <a:solidFill>
                    <a:srgbClr val="165864"/>
                  </a:solidFill>
                  <a:latin typeface="Arial"/>
                  <a:ea typeface="Arial"/>
                  <a:cs typeface="Arial"/>
                  <a:sym typeface="Arial"/>
                </a:endParaRPr>
              </a:p>
            </p:txBody>
          </p:sp>
          <p:sp>
            <p:nvSpPr>
              <p:cNvPr id="221" name="Google Shape;221;p19"/>
              <p:cNvSpPr/>
              <p:nvPr/>
            </p:nvSpPr>
            <p:spPr>
              <a:xfrm>
                <a:off x="-1" y="0"/>
                <a:ext cx="1024314" cy="1025053"/>
              </a:xfrm>
              <a:custGeom>
                <a:avLst/>
                <a:gdLst/>
                <a:ahLst/>
                <a:cxnLst/>
                <a:rect l="l" t="t" r="r" b="b"/>
                <a:pathLst>
                  <a:path w="21600" h="21600" extrusionOk="0">
                    <a:moveTo>
                      <a:pt x="19494" y="11003"/>
                    </a:moveTo>
                    <a:cubicBezTo>
                      <a:pt x="20344" y="10708"/>
                      <a:pt x="21064" y="10412"/>
                      <a:pt x="21600" y="10172"/>
                    </a:cubicBezTo>
                    <a:cubicBezTo>
                      <a:pt x="21563" y="9582"/>
                      <a:pt x="21489" y="8991"/>
                      <a:pt x="21360" y="8400"/>
                    </a:cubicBezTo>
                    <a:cubicBezTo>
                      <a:pt x="21341" y="8345"/>
                      <a:pt x="21323" y="8289"/>
                      <a:pt x="21304" y="8234"/>
                    </a:cubicBezTo>
                    <a:cubicBezTo>
                      <a:pt x="20713" y="8160"/>
                      <a:pt x="19956" y="8086"/>
                      <a:pt x="19050" y="8049"/>
                    </a:cubicBezTo>
                    <a:cubicBezTo>
                      <a:pt x="18884" y="7551"/>
                      <a:pt x="18681" y="7089"/>
                      <a:pt x="18440" y="6628"/>
                    </a:cubicBezTo>
                    <a:cubicBezTo>
                      <a:pt x="19032" y="5945"/>
                      <a:pt x="19494" y="5354"/>
                      <a:pt x="19845" y="4855"/>
                    </a:cubicBezTo>
                    <a:cubicBezTo>
                      <a:pt x="19475" y="4302"/>
                      <a:pt x="19069" y="3803"/>
                      <a:pt x="18625" y="3323"/>
                    </a:cubicBezTo>
                    <a:cubicBezTo>
                      <a:pt x="18052" y="3563"/>
                      <a:pt x="17369" y="3877"/>
                      <a:pt x="16574" y="4302"/>
                    </a:cubicBezTo>
                    <a:cubicBezTo>
                      <a:pt x="16186" y="3951"/>
                      <a:pt x="15761" y="3655"/>
                      <a:pt x="15318" y="3378"/>
                    </a:cubicBezTo>
                    <a:cubicBezTo>
                      <a:pt x="15484" y="2492"/>
                      <a:pt x="15595" y="1735"/>
                      <a:pt x="15650" y="1145"/>
                    </a:cubicBezTo>
                    <a:cubicBezTo>
                      <a:pt x="15078" y="849"/>
                      <a:pt x="14468" y="609"/>
                      <a:pt x="13840" y="425"/>
                    </a:cubicBezTo>
                    <a:cubicBezTo>
                      <a:pt x="13470" y="905"/>
                      <a:pt x="13027" y="1514"/>
                      <a:pt x="12546" y="2289"/>
                    </a:cubicBezTo>
                    <a:cubicBezTo>
                      <a:pt x="12047" y="2178"/>
                      <a:pt x="11530" y="2123"/>
                      <a:pt x="11012" y="2105"/>
                    </a:cubicBezTo>
                    <a:cubicBezTo>
                      <a:pt x="10698" y="1255"/>
                      <a:pt x="10421" y="554"/>
                      <a:pt x="10163" y="0"/>
                    </a:cubicBezTo>
                    <a:cubicBezTo>
                      <a:pt x="9571" y="37"/>
                      <a:pt x="8980" y="129"/>
                      <a:pt x="8389" y="258"/>
                    </a:cubicBezTo>
                    <a:cubicBezTo>
                      <a:pt x="8333" y="277"/>
                      <a:pt x="8296" y="277"/>
                      <a:pt x="8241" y="295"/>
                    </a:cubicBezTo>
                    <a:cubicBezTo>
                      <a:pt x="8149" y="905"/>
                      <a:pt x="8093" y="1643"/>
                      <a:pt x="8056" y="2566"/>
                    </a:cubicBezTo>
                    <a:cubicBezTo>
                      <a:pt x="7557" y="2714"/>
                      <a:pt x="7077" y="2935"/>
                      <a:pt x="6633" y="3175"/>
                    </a:cubicBezTo>
                    <a:cubicBezTo>
                      <a:pt x="5931" y="2585"/>
                      <a:pt x="5340" y="2123"/>
                      <a:pt x="4841" y="1772"/>
                    </a:cubicBezTo>
                    <a:cubicBezTo>
                      <a:pt x="4305" y="2123"/>
                      <a:pt x="3788" y="2529"/>
                      <a:pt x="3326" y="2991"/>
                    </a:cubicBezTo>
                    <a:cubicBezTo>
                      <a:pt x="3548" y="3545"/>
                      <a:pt x="3880" y="4228"/>
                      <a:pt x="4287" y="5040"/>
                    </a:cubicBezTo>
                    <a:cubicBezTo>
                      <a:pt x="3954" y="5428"/>
                      <a:pt x="3640" y="5834"/>
                      <a:pt x="3381" y="6277"/>
                    </a:cubicBezTo>
                    <a:cubicBezTo>
                      <a:pt x="2476" y="6111"/>
                      <a:pt x="1737" y="6000"/>
                      <a:pt x="1127" y="5963"/>
                    </a:cubicBezTo>
                    <a:cubicBezTo>
                      <a:pt x="831" y="6535"/>
                      <a:pt x="591" y="7145"/>
                      <a:pt x="407" y="7772"/>
                    </a:cubicBezTo>
                    <a:cubicBezTo>
                      <a:pt x="887" y="8142"/>
                      <a:pt x="1515" y="8566"/>
                      <a:pt x="2273" y="9065"/>
                    </a:cubicBezTo>
                    <a:cubicBezTo>
                      <a:pt x="2180" y="9563"/>
                      <a:pt x="2125" y="10080"/>
                      <a:pt x="2106" y="10597"/>
                    </a:cubicBezTo>
                    <a:cubicBezTo>
                      <a:pt x="1256" y="10892"/>
                      <a:pt x="554" y="11188"/>
                      <a:pt x="0" y="11428"/>
                    </a:cubicBezTo>
                    <a:cubicBezTo>
                      <a:pt x="37" y="12018"/>
                      <a:pt x="111" y="12609"/>
                      <a:pt x="259" y="13218"/>
                    </a:cubicBezTo>
                    <a:cubicBezTo>
                      <a:pt x="259" y="13255"/>
                      <a:pt x="277" y="13311"/>
                      <a:pt x="296" y="13366"/>
                    </a:cubicBezTo>
                    <a:cubicBezTo>
                      <a:pt x="887" y="13458"/>
                      <a:pt x="1644" y="13514"/>
                      <a:pt x="2550" y="13551"/>
                    </a:cubicBezTo>
                    <a:cubicBezTo>
                      <a:pt x="2716" y="14049"/>
                      <a:pt x="2919" y="14529"/>
                      <a:pt x="3160" y="14972"/>
                    </a:cubicBezTo>
                    <a:cubicBezTo>
                      <a:pt x="2587" y="15655"/>
                      <a:pt x="2106" y="16246"/>
                      <a:pt x="1755" y="16745"/>
                    </a:cubicBezTo>
                    <a:cubicBezTo>
                      <a:pt x="2125" y="17298"/>
                      <a:pt x="2531" y="17815"/>
                      <a:pt x="2975" y="18277"/>
                    </a:cubicBezTo>
                    <a:cubicBezTo>
                      <a:pt x="3548" y="18037"/>
                      <a:pt x="4231" y="17723"/>
                      <a:pt x="5026" y="17298"/>
                    </a:cubicBezTo>
                    <a:cubicBezTo>
                      <a:pt x="5414" y="17649"/>
                      <a:pt x="5839" y="17945"/>
                      <a:pt x="6282" y="18222"/>
                    </a:cubicBezTo>
                    <a:cubicBezTo>
                      <a:pt x="6116" y="19108"/>
                      <a:pt x="6005" y="19865"/>
                      <a:pt x="5950" y="20474"/>
                    </a:cubicBezTo>
                    <a:cubicBezTo>
                      <a:pt x="6541" y="20751"/>
                      <a:pt x="7132" y="20991"/>
                      <a:pt x="7760" y="21175"/>
                    </a:cubicBezTo>
                    <a:cubicBezTo>
                      <a:pt x="8149" y="20695"/>
                      <a:pt x="8573" y="20086"/>
                      <a:pt x="9054" y="19311"/>
                    </a:cubicBezTo>
                    <a:cubicBezTo>
                      <a:pt x="9553" y="19422"/>
                      <a:pt x="10070" y="19477"/>
                      <a:pt x="10606" y="19495"/>
                    </a:cubicBezTo>
                    <a:cubicBezTo>
                      <a:pt x="10902" y="20345"/>
                      <a:pt x="11179" y="21046"/>
                      <a:pt x="11437" y="21600"/>
                    </a:cubicBezTo>
                    <a:cubicBezTo>
                      <a:pt x="12029" y="21563"/>
                      <a:pt x="12620" y="21471"/>
                      <a:pt x="13211" y="21342"/>
                    </a:cubicBezTo>
                    <a:cubicBezTo>
                      <a:pt x="13267" y="21323"/>
                      <a:pt x="13322" y="21323"/>
                      <a:pt x="13359" y="21305"/>
                    </a:cubicBezTo>
                    <a:cubicBezTo>
                      <a:pt x="13451" y="20695"/>
                      <a:pt x="13507" y="19957"/>
                      <a:pt x="13544" y="19052"/>
                    </a:cubicBezTo>
                    <a:cubicBezTo>
                      <a:pt x="14043" y="18886"/>
                      <a:pt x="14523" y="18665"/>
                      <a:pt x="14967" y="18425"/>
                    </a:cubicBezTo>
                    <a:cubicBezTo>
                      <a:pt x="15669" y="19015"/>
                      <a:pt x="16260" y="19477"/>
                      <a:pt x="16759" y="19828"/>
                    </a:cubicBezTo>
                    <a:cubicBezTo>
                      <a:pt x="17295" y="19477"/>
                      <a:pt x="17812" y="19071"/>
                      <a:pt x="18274" y="18609"/>
                    </a:cubicBezTo>
                    <a:cubicBezTo>
                      <a:pt x="18052" y="18055"/>
                      <a:pt x="17738" y="17372"/>
                      <a:pt x="17313" y="16560"/>
                    </a:cubicBezTo>
                    <a:cubicBezTo>
                      <a:pt x="17646" y="16172"/>
                      <a:pt x="17960" y="15766"/>
                      <a:pt x="18237" y="15323"/>
                    </a:cubicBezTo>
                    <a:cubicBezTo>
                      <a:pt x="19124" y="15489"/>
                      <a:pt x="19863" y="15600"/>
                      <a:pt x="20473" y="15655"/>
                    </a:cubicBezTo>
                    <a:cubicBezTo>
                      <a:pt x="20769" y="15065"/>
                      <a:pt x="21009" y="14455"/>
                      <a:pt x="21193" y="13828"/>
                    </a:cubicBezTo>
                    <a:cubicBezTo>
                      <a:pt x="20713" y="13458"/>
                      <a:pt x="20085" y="13034"/>
                      <a:pt x="19327" y="12535"/>
                    </a:cubicBezTo>
                    <a:cubicBezTo>
                      <a:pt x="19420" y="12037"/>
                      <a:pt x="19494" y="11520"/>
                      <a:pt x="19494" y="11003"/>
                    </a:cubicBezTo>
                    <a:close/>
                    <a:moveTo>
                      <a:pt x="12140" y="16634"/>
                    </a:moveTo>
                    <a:cubicBezTo>
                      <a:pt x="11696" y="16726"/>
                      <a:pt x="11253" y="16782"/>
                      <a:pt x="10791" y="16782"/>
                    </a:cubicBezTo>
                    <a:cubicBezTo>
                      <a:pt x="9460" y="16782"/>
                      <a:pt x="8149" y="16320"/>
                      <a:pt x="7095" y="15489"/>
                    </a:cubicBezTo>
                    <a:cubicBezTo>
                      <a:pt x="6024" y="14658"/>
                      <a:pt x="5266" y="13458"/>
                      <a:pt x="4970" y="12129"/>
                    </a:cubicBezTo>
                    <a:cubicBezTo>
                      <a:pt x="4619" y="10578"/>
                      <a:pt x="4878" y="8972"/>
                      <a:pt x="5728" y="7625"/>
                    </a:cubicBezTo>
                    <a:cubicBezTo>
                      <a:pt x="6578" y="6277"/>
                      <a:pt x="7908" y="5335"/>
                      <a:pt x="9460" y="4985"/>
                    </a:cubicBezTo>
                    <a:cubicBezTo>
                      <a:pt x="9904" y="4874"/>
                      <a:pt x="10366" y="4818"/>
                      <a:pt x="10809" y="4818"/>
                    </a:cubicBezTo>
                    <a:cubicBezTo>
                      <a:pt x="12140" y="4818"/>
                      <a:pt x="13451" y="5280"/>
                      <a:pt x="14505" y="6111"/>
                    </a:cubicBezTo>
                    <a:cubicBezTo>
                      <a:pt x="15576" y="6942"/>
                      <a:pt x="16334" y="8142"/>
                      <a:pt x="16630" y="9471"/>
                    </a:cubicBezTo>
                    <a:cubicBezTo>
                      <a:pt x="17369" y="12683"/>
                      <a:pt x="15355" y="15895"/>
                      <a:pt x="12140" y="16634"/>
                    </a:cubicBezTo>
                    <a:close/>
                  </a:path>
                </a:pathLst>
              </a:custGeom>
              <a:solidFill>
                <a:srgbClr val="1658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65864"/>
                  </a:buClr>
                  <a:buSzPts val="1000"/>
                  <a:buFont typeface="Arial"/>
                  <a:buNone/>
                </a:pPr>
                <a:endParaRPr sz="1000" b="0" i="0" u="none" strike="noStrike" cap="none">
                  <a:solidFill>
                    <a:srgbClr val="165864"/>
                  </a:solidFill>
                  <a:latin typeface="Arial"/>
                  <a:ea typeface="Arial"/>
                  <a:cs typeface="Arial"/>
                  <a:sym typeface="Arial"/>
                </a:endParaRPr>
              </a:p>
            </p:txBody>
          </p:sp>
        </p:grpSp>
        <p:grpSp>
          <p:nvGrpSpPr>
            <p:cNvPr id="222" name="Google Shape;222;p19"/>
            <p:cNvGrpSpPr/>
            <p:nvPr/>
          </p:nvGrpSpPr>
          <p:grpSpPr>
            <a:xfrm>
              <a:off x="769158" y="699558"/>
              <a:ext cx="812441" cy="812818"/>
              <a:chOff x="0" y="0"/>
              <a:chExt cx="812440" cy="812816"/>
            </a:xfrm>
          </p:grpSpPr>
          <p:sp>
            <p:nvSpPr>
              <p:cNvPr id="223" name="Google Shape;223;p19"/>
              <p:cNvSpPr/>
              <p:nvPr/>
            </p:nvSpPr>
            <p:spPr>
              <a:xfrm rot="-737697">
                <a:off x="250109" y="249647"/>
                <a:ext cx="312473" cy="313468"/>
              </a:xfrm>
              <a:custGeom>
                <a:avLst/>
                <a:gdLst/>
                <a:ahLst/>
                <a:cxnLst/>
                <a:rect l="l" t="t" r="r" b="b"/>
                <a:pathLst>
                  <a:path w="20287" h="21600" extrusionOk="0">
                    <a:moveTo>
                      <a:pt x="10152" y="0"/>
                    </a:moveTo>
                    <a:cubicBezTo>
                      <a:pt x="9394" y="0"/>
                      <a:pt x="8636" y="121"/>
                      <a:pt x="7878" y="282"/>
                    </a:cubicBezTo>
                    <a:cubicBezTo>
                      <a:pt x="5226" y="927"/>
                      <a:pt x="2990" y="2619"/>
                      <a:pt x="1550" y="5078"/>
                    </a:cubicBezTo>
                    <a:cubicBezTo>
                      <a:pt x="110" y="7496"/>
                      <a:pt x="-345" y="10397"/>
                      <a:pt x="261" y="13218"/>
                    </a:cubicBezTo>
                    <a:cubicBezTo>
                      <a:pt x="1322" y="18134"/>
                      <a:pt x="5377" y="21600"/>
                      <a:pt x="10114" y="21600"/>
                    </a:cubicBezTo>
                    <a:cubicBezTo>
                      <a:pt x="10872" y="21600"/>
                      <a:pt x="11630" y="21479"/>
                      <a:pt x="12388" y="21318"/>
                    </a:cubicBezTo>
                    <a:cubicBezTo>
                      <a:pt x="17844" y="19988"/>
                      <a:pt x="21255" y="14185"/>
                      <a:pt x="20042" y="8382"/>
                    </a:cubicBezTo>
                    <a:cubicBezTo>
                      <a:pt x="18981" y="3466"/>
                      <a:pt x="14889" y="0"/>
                      <a:pt x="10152" y="0"/>
                    </a:cubicBezTo>
                    <a:close/>
                  </a:path>
                </a:pathLst>
              </a:custGeom>
              <a:solidFill>
                <a:srgbClr val="E4B05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8000"/>
                  </a:buClr>
                  <a:buSzPts val="1000"/>
                  <a:buFont typeface="Arial"/>
                  <a:buNone/>
                </a:pPr>
                <a:endParaRPr sz="1000" b="0" i="0" u="none" strike="noStrike" cap="none">
                  <a:solidFill>
                    <a:srgbClr val="008000"/>
                  </a:solidFill>
                  <a:latin typeface="Arial"/>
                  <a:ea typeface="Arial"/>
                  <a:cs typeface="Arial"/>
                  <a:sym typeface="Arial"/>
                </a:endParaRPr>
              </a:p>
            </p:txBody>
          </p:sp>
          <p:sp>
            <p:nvSpPr>
              <p:cNvPr id="224" name="Google Shape;224;p19"/>
              <p:cNvSpPr/>
              <p:nvPr/>
            </p:nvSpPr>
            <p:spPr>
              <a:xfrm rot="-737697">
                <a:off x="64905" y="64847"/>
                <a:ext cx="682630" cy="683122"/>
              </a:xfrm>
              <a:custGeom>
                <a:avLst/>
                <a:gdLst/>
                <a:ahLst/>
                <a:cxnLst/>
                <a:rect l="l" t="t" r="r" b="b"/>
                <a:pathLst>
                  <a:path w="21600" h="21600" extrusionOk="0">
                    <a:moveTo>
                      <a:pt x="19494" y="11003"/>
                    </a:moveTo>
                    <a:cubicBezTo>
                      <a:pt x="20344" y="10708"/>
                      <a:pt x="21064" y="10412"/>
                      <a:pt x="21600" y="10172"/>
                    </a:cubicBezTo>
                    <a:cubicBezTo>
                      <a:pt x="21563" y="9582"/>
                      <a:pt x="21489" y="8991"/>
                      <a:pt x="21360" y="8400"/>
                    </a:cubicBezTo>
                    <a:cubicBezTo>
                      <a:pt x="21341" y="8345"/>
                      <a:pt x="21323" y="8289"/>
                      <a:pt x="21304" y="8234"/>
                    </a:cubicBezTo>
                    <a:cubicBezTo>
                      <a:pt x="20713" y="8160"/>
                      <a:pt x="19956" y="8086"/>
                      <a:pt x="19050" y="8049"/>
                    </a:cubicBezTo>
                    <a:cubicBezTo>
                      <a:pt x="18884" y="7551"/>
                      <a:pt x="18681" y="7089"/>
                      <a:pt x="18440" y="6628"/>
                    </a:cubicBezTo>
                    <a:cubicBezTo>
                      <a:pt x="19032" y="5945"/>
                      <a:pt x="19494" y="5354"/>
                      <a:pt x="19845" y="4855"/>
                    </a:cubicBezTo>
                    <a:cubicBezTo>
                      <a:pt x="19475" y="4302"/>
                      <a:pt x="19069" y="3803"/>
                      <a:pt x="18625" y="3323"/>
                    </a:cubicBezTo>
                    <a:cubicBezTo>
                      <a:pt x="18052" y="3563"/>
                      <a:pt x="17369" y="3877"/>
                      <a:pt x="16574" y="4302"/>
                    </a:cubicBezTo>
                    <a:cubicBezTo>
                      <a:pt x="16186" y="3951"/>
                      <a:pt x="15761" y="3655"/>
                      <a:pt x="15318" y="3378"/>
                    </a:cubicBezTo>
                    <a:cubicBezTo>
                      <a:pt x="15484" y="2492"/>
                      <a:pt x="15595" y="1735"/>
                      <a:pt x="15650" y="1145"/>
                    </a:cubicBezTo>
                    <a:cubicBezTo>
                      <a:pt x="15078" y="849"/>
                      <a:pt x="14468" y="609"/>
                      <a:pt x="13840" y="425"/>
                    </a:cubicBezTo>
                    <a:cubicBezTo>
                      <a:pt x="13470" y="905"/>
                      <a:pt x="13027" y="1514"/>
                      <a:pt x="12546" y="2289"/>
                    </a:cubicBezTo>
                    <a:cubicBezTo>
                      <a:pt x="12047" y="2178"/>
                      <a:pt x="11530" y="2123"/>
                      <a:pt x="11012" y="2105"/>
                    </a:cubicBezTo>
                    <a:cubicBezTo>
                      <a:pt x="10698" y="1255"/>
                      <a:pt x="10421" y="554"/>
                      <a:pt x="10163" y="0"/>
                    </a:cubicBezTo>
                    <a:cubicBezTo>
                      <a:pt x="9571" y="37"/>
                      <a:pt x="8980" y="129"/>
                      <a:pt x="8389" y="258"/>
                    </a:cubicBezTo>
                    <a:cubicBezTo>
                      <a:pt x="8333" y="277"/>
                      <a:pt x="8296" y="277"/>
                      <a:pt x="8241" y="295"/>
                    </a:cubicBezTo>
                    <a:cubicBezTo>
                      <a:pt x="8149" y="905"/>
                      <a:pt x="8093" y="1643"/>
                      <a:pt x="8056" y="2566"/>
                    </a:cubicBezTo>
                    <a:cubicBezTo>
                      <a:pt x="7557" y="2714"/>
                      <a:pt x="7077" y="2935"/>
                      <a:pt x="6633" y="3175"/>
                    </a:cubicBezTo>
                    <a:cubicBezTo>
                      <a:pt x="5931" y="2585"/>
                      <a:pt x="5340" y="2123"/>
                      <a:pt x="4841" y="1772"/>
                    </a:cubicBezTo>
                    <a:cubicBezTo>
                      <a:pt x="4305" y="2123"/>
                      <a:pt x="3788" y="2529"/>
                      <a:pt x="3326" y="2991"/>
                    </a:cubicBezTo>
                    <a:cubicBezTo>
                      <a:pt x="3548" y="3545"/>
                      <a:pt x="3880" y="4228"/>
                      <a:pt x="4287" y="5040"/>
                    </a:cubicBezTo>
                    <a:cubicBezTo>
                      <a:pt x="3954" y="5428"/>
                      <a:pt x="3640" y="5834"/>
                      <a:pt x="3381" y="6277"/>
                    </a:cubicBezTo>
                    <a:cubicBezTo>
                      <a:pt x="2476" y="6111"/>
                      <a:pt x="1737" y="6000"/>
                      <a:pt x="1127" y="5963"/>
                    </a:cubicBezTo>
                    <a:cubicBezTo>
                      <a:pt x="831" y="6535"/>
                      <a:pt x="591" y="7145"/>
                      <a:pt x="407" y="7772"/>
                    </a:cubicBezTo>
                    <a:cubicBezTo>
                      <a:pt x="887" y="8142"/>
                      <a:pt x="1515" y="8566"/>
                      <a:pt x="2273" y="9065"/>
                    </a:cubicBezTo>
                    <a:cubicBezTo>
                      <a:pt x="2180" y="9563"/>
                      <a:pt x="2125" y="10080"/>
                      <a:pt x="2106" y="10597"/>
                    </a:cubicBezTo>
                    <a:cubicBezTo>
                      <a:pt x="1256" y="10892"/>
                      <a:pt x="554" y="11188"/>
                      <a:pt x="0" y="11428"/>
                    </a:cubicBezTo>
                    <a:cubicBezTo>
                      <a:pt x="37" y="12018"/>
                      <a:pt x="111" y="12609"/>
                      <a:pt x="259" y="13218"/>
                    </a:cubicBezTo>
                    <a:cubicBezTo>
                      <a:pt x="259" y="13255"/>
                      <a:pt x="277" y="13311"/>
                      <a:pt x="296" y="13366"/>
                    </a:cubicBezTo>
                    <a:cubicBezTo>
                      <a:pt x="887" y="13458"/>
                      <a:pt x="1644" y="13514"/>
                      <a:pt x="2550" y="13551"/>
                    </a:cubicBezTo>
                    <a:cubicBezTo>
                      <a:pt x="2716" y="14049"/>
                      <a:pt x="2919" y="14529"/>
                      <a:pt x="3160" y="14972"/>
                    </a:cubicBezTo>
                    <a:cubicBezTo>
                      <a:pt x="2587" y="15655"/>
                      <a:pt x="2106" y="16246"/>
                      <a:pt x="1755" y="16745"/>
                    </a:cubicBezTo>
                    <a:cubicBezTo>
                      <a:pt x="2125" y="17298"/>
                      <a:pt x="2531" y="17815"/>
                      <a:pt x="2975" y="18277"/>
                    </a:cubicBezTo>
                    <a:cubicBezTo>
                      <a:pt x="3548" y="18037"/>
                      <a:pt x="4231" y="17723"/>
                      <a:pt x="5026" y="17298"/>
                    </a:cubicBezTo>
                    <a:cubicBezTo>
                      <a:pt x="5414" y="17649"/>
                      <a:pt x="5839" y="17945"/>
                      <a:pt x="6282" y="18222"/>
                    </a:cubicBezTo>
                    <a:cubicBezTo>
                      <a:pt x="6116" y="19108"/>
                      <a:pt x="6005" y="19865"/>
                      <a:pt x="5950" y="20474"/>
                    </a:cubicBezTo>
                    <a:cubicBezTo>
                      <a:pt x="6541" y="20751"/>
                      <a:pt x="7132" y="20991"/>
                      <a:pt x="7760" y="21175"/>
                    </a:cubicBezTo>
                    <a:cubicBezTo>
                      <a:pt x="8149" y="20695"/>
                      <a:pt x="8573" y="20086"/>
                      <a:pt x="9054" y="19311"/>
                    </a:cubicBezTo>
                    <a:cubicBezTo>
                      <a:pt x="9553" y="19422"/>
                      <a:pt x="10070" y="19477"/>
                      <a:pt x="10606" y="19495"/>
                    </a:cubicBezTo>
                    <a:cubicBezTo>
                      <a:pt x="10902" y="20345"/>
                      <a:pt x="11179" y="21046"/>
                      <a:pt x="11437" y="21600"/>
                    </a:cubicBezTo>
                    <a:cubicBezTo>
                      <a:pt x="12029" y="21563"/>
                      <a:pt x="12620" y="21471"/>
                      <a:pt x="13211" y="21342"/>
                    </a:cubicBezTo>
                    <a:cubicBezTo>
                      <a:pt x="13267" y="21323"/>
                      <a:pt x="13322" y="21323"/>
                      <a:pt x="13359" y="21305"/>
                    </a:cubicBezTo>
                    <a:cubicBezTo>
                      <a:pt x="13451" y="20695"/>
                      <a:pt x="13507" y="19957"/>
                      <a:pt x="13544" y="19052"/>
                    </a:cubicBezTo>
                    <a:cubicBezTo>
                      <a:pt x="14043" y="18886"/>
                      <a:pt x="14523" y="18665"/>
                      <a:pt x="14967" y="18425"/>
                    </a:cubicBezTo>
                    <a:cubicBezTo>
                      <a:pt x="15669" y="19015"/>
                      <a:pt x="16260" y="19477"/>
                      <a:pt x="16759" y="19828"/>
                    </a:cubicBezTo>
                    <a:cubicBezTo>
                      <a:pt x="17295" y="19477"/>
                      <a:pt x="17812" y="19071"/>
                      <a:pt x="18274" y="18609"/>
                    </a:cubicBezTo>
                    <a:cubicBezTo>
                      <a:pt x="18052" y="18055"/>
                      <a:pt x="17738" y="17372"/>
                      <a:pt x="17313" y="16560"/>
                    </a:cubicBezTo>
                    <a:cubicBezTo>
                      <a:pt x="17646" y="16172"/>
                      <a:pt x="17960" y="15766"/>
                      <a:pt x="18237" y="15323"/>
                    </a:cubicBezTo>
                    <a:cubicBezTo>
                      <a:pt x="19124" y="15489"/>
                      <a:pt x="19863" y="15600"/>
                      <a:pt x="20473" y="15655"/>
                    </a:cubicBezTo>
                    <a:cubicBezTo>
                      <a:pt x="20769" y="15065"/>
                      <a:pt x="21009" y="14455"/>
                      <a:pt x="21193" y="13828"/>
                    </a:cubicBezTo>
                    <a:cubicBezTo>
                      <a:pt x="20713" y="13458"/>
                      <a:pt x="20085" y="13034"/>
                      <a:pt x="19327" y="12535"/>
                    </a:cubicBezTo>
                    <a:cubicBezTo>
                      <a:pt x="19420" y="12037"/>
                      <a:pt x="19494" y="11520"/>
                      <a:pt x="19494" y="11003"/>
                    </a:cubicBezTo>
                    <a:close/>
                    <a:moveTo>
                      <a:pt x="12140" y="16634"/>
                    </a:moveTo>
                    <a:cubicBezTo>
                      <a:pt x="11696" y="16726"/>
                      <a:pt x="11253" y="16782"/>
                      <a:pt x="10791" y="16782"/>
                    </a:cubicBezTo>
                    <a:cubicBezTo>
                      <a:pt x="9460" y="16782"/>
                      <a:pt x="8149" y="16320"/>
                      <a:pt x="7095" y="15489"/>
                    </a:cubicBezTo>
                    <a:cubicBezTo>
                      <a:pt x="6024" y="14658"/>
                      <a:pt x="5266" y="13458"/>
                      <a:pt x="4970" y="12129"/>
                    </a:cubicBezTo>
                    <a:cubicBezTo>
                      <a:pt x="4619" y="10578"/>
                      <a:pt x="4878" y="8972"/>
                      <a:pt x="5728" y="7625"/>
                    </a:cubicBezTo>
                    <a:cubicBezTo>
                      <a:pt x="6578" y="6277"/>
                      <a:pt x="7908" y="5335"/>
                      <a:pt x="9460" y="4985"/>
                    </a:cubicBezTo>
                    <a:cubicBezTo>
                      <a:pt x="9904" y="4874"/>
                      <a:pt x="10366" y="4818"/>
                      <a:pt x="10809" y="4818"/>
                    </a:cubicBezTo>
                    <a:cubicBezTo>
                      <a:pt x="12140" y="4818"/>
                      <a:pt x="13451" y="5280"/>
                      <a:pt x="14505" y="6111"/>
                    </a:cubicBezTo>
                    <a:cubicBezTo>
                      <a:pt x="15576" y="6942"/>
                      <a:pt x="16334" y="8142"/>
                      <a:pt x="16630" y="9471"/>
                    </a:cubicBezTo>
                    <a:cubicBezTo>
                      <a:pt x="17369" y="12683"/>
                      <a:pt x="15355" y="15895"/>
                      <a:pt x="12140" y="16634"/>
                    </a:cubicBezTo>
                    <a:close/>
                  </a:path>
                </a:pathLst>
              </a:custGeom>
              <a:solidFill>
                <a:srgbClr val="E4B05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8000"/>
                  </a:buClr>
                  <a:buSzPts val="1000"/>
                  <a:buFont typeface="Arial"/>
                  <a:buNone/>
                </a:pPr>
                <a:endParaRPr sz="1000" b="0" i="0" u="none" strike="noStrike" cap="none">
                  <a:solidFill>
                    <a:srgbClr val="008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1000"/>
                                        <p:tgtEl>
                                          <p:spTgt spid="21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3"/>
                                        </p:tgtEl>
                                        <p:attrNameLst>
                                          <p:attrName>style.visibility</p:attrName>
                                        </p:attrNameLst>
                                      </p:cBhvr>
                                      <p:to>
                                        <p:strVal val="visible"/>
                                      </p:to>
                                    </p:set>
                                    <p:animEffect transition="in" filter="fade">
                                      <p:cBhvr>
                                        <p:cTn id="11" dur="2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rmat Test">
  <a:themeElements>
    <a:clrScheme name="format Tes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 Test">
  <a:themeElements>
    <a:clrScheme name="format Tes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19733</TotalTime>
  <Words>1174</Words>
  <Application>Microsoft Office PowerPoint</Application>
  <PresentationFormat>On-screen Show (4:3)</PresentationFormat>
  <Paragraphs>368</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 Black</vt:lpstr>
      <vt:lpstr>Arial</vt:lpstr>
      <vt:lpstr>Times New Roman</vt:lpstr>
      <vt:lpstr>format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JPF</dc:creator>
  <cp:lastModifiedBy>Petry, Patricia M</cp:lastModifiedBy>
  <cp:revision>1</cp:revision>
  <dcterms:modified xsi:type="dcterms:W3CDTF">2020-10-14T18:53:10Z</dcterms:modified>
</cp:coreProperties>
</file>